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8" r:id="rId2"/>
    <p:sldId id="324" r:id="rId3"/>
    <p:sldId id="325" r:id="rId4"/>
    <p:sldId id="402" r:id="rId5"/>
    <p:sldId id="393" r:id="rId6"/>
    <p:sldId id="394" r:id="rId7"/>
    <p:sldId id="406" r:id="rId8"/>
    <p:sldId id="342" r:id="rId9"/>
    <p:sldId id="405" r:id="rId10"/>
    <p:sldId id="408" r:id="rId11"/>
    <p:sldId id="380" r:id="rId12"/>
    <p:sldId id="409" r:id="rId13"/>
    <p:sldId id="343" r:id="rId14"/>
    <p:sldId id="396" r:id="rId15"/>
    <p:sldId id="381" r:id="rId16"/>
    <p:sldId id="391" r:id="rId17"/>
    <p:sldId id="365" r:id="rId18"/>
    <p:sldId id="398" r:id="rId19"/>
    <p:sldId id="344" r:id="rId20"/>
    <p:sldId id="401" r:id="rId21"/>
    <p:sldId id="403" r:id="rId22"/>
    <p:sldId id="404" r:id="rId23"/>
    <p:sldId id="407" r:id="rId24"/>
    <p:sldId id="400" r:id="rId25"/>
    <p:sldId id="264" r:id="rId26"/>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3517"/>
    <a:srgbClr val="E83B3A"/>
    <a:srgbClr val="584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04" autoAdjust="0"/>
    <p:restoredTop sz="94660"/>
  </p:normalViewPr>
  <p:slideViewPr>
    <p:cSldViewPr>
      <p:cViewPr varScale="1">
        <p:scale>
          <a:sx n="86" d="100"/>
          <a:sy n="86" d="100"/>
        </p:scale>
        <p:origin x="90" y="240"/>
      </p:cViewPr>
      <p:guideLst>
        <p:guide orient="horz" pos="1621"/>
        <p:guide pos="2880"/>
      </p:guideLst>
    </p:cSldViewPr>
  </p:slideViewPr>
  <p:notesTextViewPr>
    <p:cViewPr>
      <p:scale>
        <a:sx n="100" d="100"/>
        <a:sy n="100" d="100"/>
      </p:scale>
      <p:origin x="0" y="0"/>
    </p:cViewPr>
  </p:notesTextViewPr>
  <p:sorterViewPr>
    <p:cViewPr>
      <p:scale>
        <a:sx n="42" d="100"/>
        <a:sy n="42"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7FFCF0-DD59-4612-9D71-417719DC0377}" type="datetimeFigureOut">
              <a:rPr lang="zh-CN" altLang="en-US" smtClean="0"/>
              <a:t>2017/9/9</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DAA1E2-0BCB-498F-B666-E5E40D2532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t>1</a:t>
            </a:fld>
            <a:endParaRPr lang="zh-CN" altLang="en-US"/>
          </a:p>
        </p:txBody>
      </p:sp>
    </p:spTree>
    <p:extLst>
      <p:ext uri="{BB962C8B-B14F-4D97-AF65-F5344CB8AC3E}">
        <p14:creationId xmlns:p14="http://schemas.microsoft.com/office/powerpoint/2010/main" val="2334826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3715346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BF2FF-AB26-42B1-B18B-19F5B70C603D}" type="slidenum">
              <a:rPr lang="zh-CN" altLang="en-US" smtClean="0"/>
              <a:pPr/>
              <a:t>11</a:t>
            </a:fld>
            <a:endParaRPr lang="zh-CN" altLang="en-US"/>
          </a:p>
        </p:txBody>
      </p:sp>
    </p:spTree>
    <p:extLst>
      <p:ext uri="{BB962C8B-B14F-4D97-AF65-F5344CB8AC3E}">
        <p14:creationId xmlns:p14="http://schemas.microsoft.com/office/powerpoint/2010/main" val="967145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pPr/>
              <a:t>12</a:t>
            </a:fld>
            <a:endParaRPr lang="en-US"/>
          </a:p>
        </p:txBody>
      </p:sp>
    </p:spTree>
    <p:extLst>
      <p:ext uri="{BB962C8B-B14F-4D97-AF65-F5344CB8AC3E}">
        <p14:creationId xmlns:p14="http://schemas.microsoft.com/office/powerpoint/2010/main" val="550647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13</a:t>
            </a:fld>
            <a:endParaRPr lang="zh-CN" altLang="en-US"/>
          </a:p>
        </p:txBody>
      </p:sp>
    </p:spTree>
    <p:extLst>
      <p:ext uri="{BB962C8B-B14F-4D97-AF65-F5344CB8AC3E}">
        <p14:creationId xmlns:p14="http://schemas.microsoft.com/office/powerpoint/2010/main" val="313400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706770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FC212A0-7918-443B-BC26-B2C355370BBD}" type="slidenum">
              <a:rPr lang="zh-CN" altLang="en-US" smtClean="0"/>
              <a:pPr/>
              <a:t>16</a:t>
            </a:fld>
            <a:endParaRPr lang="zh-CN" altLang="en-US"/>
          </a:p>
        </p:txBody>
      </p:sp>
    </p:spTree>
    <p:extLst>
      <p:ext uri="{BB962C8B-B14F-4D97-AF65-F5344CB8AC3E}">
        <p14:creationId xmlns:p14="http://schemas.microsoft.com/office/powerpoint/2010/main" val="2145773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pPr>
                <a:defRPr/>
              </a:pPr>
              <a:t>17</a:t>
            </a:fld>
            <a:endParaRPr lang="en-US" altLang="zh-CN"/>
          </a:p>
        </p:txBody>
      </p:sp>
    </p:spTree>
    <p:extLst>
      <p:ext uri="{BB962C8B-B14F-4D97-AF65-F5344CB8AC3E}">
        <p14:creationId xmlns:p14="http://schemas.microsoft.com/office/powerpoint/2010/main" val="1240906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91B6393-E920-4FB8-95BE-2B1ADA7E8473}" type="slidenum">
              <a:rPr lang="zh-CN" altLang="en-US" smtClean="0"/>
              <a:pPr/>
              <a:t>18</a:t>
            </a:fld>
            <a:endParaRPr lang="zh-CN" altLang="en-US"/>
          </a:p>
        </p:txBody>
      </p:sp>
    </p:spTree>
    <p:extLst>
      <p:ext uri="{BB962C8B-B14F-4D97-AF65-F5344CB8AC3E}">
        <p14:creationId xmlns:p14="http://schemas.microsoft.com/office/powerpoint/2010/main" val="394535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19</a:t>
            </a:fld>
            <a:endParaRPr lang="zh-CN" altLang="en-US"/>
          </a:p>
        </p:txBody>
      </p:sp>
    </p:spTree>
    <p:extLst>
      <p:ext uri="{BB962C8B-B14F-4D97-AF65-F5344CB8AC3E}">
        <p14:creationId xmlns:p14="http://schemas.microsoft.com/office/powerpoint/2010/main" val="1795367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57589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2</a:t>
            </a:fld>
            <a:endParaRPr lang="zh-CN" altLang="en-US"/>
          </a:p>
        </p:txBody>
      </p:sp>
    </p:spTree>
    <p:extLst>
      <p:ext uri="{BB962C8B-B14F-4D97-AF65-F5344CB8AC3E}">
        <p14:creationId xmlns:p14="http://schemas.microsoft.com/office/powerpoint/2010/main" val="3454112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001007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07170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DAA1E2-0BCB-498F-B666-E5E40D25323B}" type="slidenum">
              <a:rPr lang="zh-CN" altLang="en-US" smtClean="0"/>
              <a:t>24</a:t>
            </a:fld>
            <a:endParaRPr lang="zh-CN" altLang="en-US"/>
          </a:p>
        </p:txBody>
      </p:sp>
    </p:spTree>
    <p:extLst>
      <p:ext uri="{BB962C8B-B14F-4D97-AF65-F5344CB8AC3E}">
        <p14:creationId xmlns:p14="http://schemas.microsoft.com/office/powerpoint/2010/main" val="2592060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3</a:t>
            </a:fld>
            <a:endParaRPr lang="zh-CN" altLang="en-US"/>
          </a:p>
        </p:txBody>
      </p:sp>
    </p:spTree>
    <p:extLst>
      <p:ext uri="{BB962C8B-B14F-4D97-AF65-F5344CB8AC3E}">
        <p14:creationId xmlns:p14="http://schemas.microsoft.com/office/powerpoint/2010/main" val="2450128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C76F9F1-7794-4FA1-8122-841A3B882CCA}" type="slidenum">
              <a:rPr lang="zh-CN" altLang="en-US" smtClean="0"/>
              <a:pPr/>
              <a:t>4</a:t>
            </a:fld>
            <a:endParaRPr lang="zh-CN" altLang="en-US"/>
          </a:p>
        </p:txBody>
      </p:sp>
    </p:spTree>
    <p:extLst>
      <p:ext uri="{BB962C8B-B14F-4D97-AF65-F5344CB8AC3E}">
        <p14:creationId xmlns:p14="http://schemas.microsoft.com/office/powerpoint/2010/main" val="3166680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t>5</a:t>
            </a:fld>
            <a:endParaRPr lang="zh-CN" altLang="en-US"/>
          </a:p>
        </p:txBody>
      </p:sp>
    </p:spTree>
    <p:extLst>
      <p:ext uri="{BB962C8B-B14F-4D97-AF65-F5344CB8AC3E}">
        <p14:creationId xmlns:p14="http://schemas.microsoft.com/office/powerpoint/2010/main" val="107214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6</a:t>
            </a:fld>
            <a:endParaRPr lang="zh-CN" altLang="en-US"/>
          </a:p>
        </p:txBody>
      </p:sp>
    </p:spTree>
    <p:extLst>
      <p:ext uri="{BB962C8B-B14F-4D97-AF65-F5344CB8AC3E}">
        <p14:creationId xmlns:p14="http://schemas.microsoft.com/office/powerpoint/2010/main" val="2630437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7</a:t>
            </a:fld>
            <a:endParaRPr lang="zh-CN" altLang="en-US"/>
          </a:p>
        </p:txBody>
      </p:sp>
    </p:spTree>
    <p:extLst>
      <p:ext uri="{BB962C8B-B14F-4D97-AF65-F5344CB8AC3E}">
        <p14:creationId xmlns:p14="http://schemas.microsoft.com/office/powerpoint/2010/main" val="3383484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t>8</a:t>
            </a:fld>
            <a:endParaRPr lang="zh-CN" altLang="en-US"/>
          </a:p>
        </p:txBody>
      </p:sp>
    </p:spTree>
    <p:extLst>
      <p:ext uri="{BB962C8B-B14F-4D97-AF65-F5344CB8AC3E}">
        <p14:creationId xmlns:p14="http://schemas.microsoft.com/office/powerpoint/2010/main" val="2653467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331083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E194D39-56CB-41E6-AEA6-70FAA1C83E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06" t="12971" r="22249" b="55607"/>
          <a:stretch/>
        </p:blipFill>
        <p:spPr>
          <a:xfrm>
            <a:off x="0" y="0"/>
            <a:ext cx="9144000" cy="5145088"/>
          </a:xfrm>
          <a:prstGeom prst="rect">
            <a:avLst/>
          </a:prstGeom>
        </p:spPr>
      </p:pic>
      <p:sp>
        <p:nvSpPr>
          <p:cNvPr id="2" name="日期占位符 1"/>
          <p:cNvSpPr>
            <a:spLocks noGrp="1"/>
          </p:cNvSpPr>
          <p:nvPr>
            <p:ph type="dt" sz="half" idx="10"/>
          </p:nvPr>
        </p:nvSpPr>
        <p:spPr/>
        <p:txBody>
          <a:bodyPr/>
          <a:lstStyle/>
          <a:p>
            <a:fld id="{507A946E-B064-4211-A11D-E702AF025A18}" type="datetimeFigureOut">
              <a:rPr lang="zh-CN" altLang="en-US" smtClean="0"/>
              <a:pPr/>
              <a:t>2017/9/9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itchFamily="34" charset="-122"/>
                <a:ea typeface="微软雅黑" pitchFamily="34" charset="-122"/>
              </a:rPr>
              <a:t>成功项目展示</a:t>
            </a:r>
          </a:p>
        </p:txBody>
      </p:sp>
    </p:spTree>
  </p:cSld>
  <p:clrMapOvr>
    <a:masterClrMapping/>
  </p:clrMapOvr>
  <p:transition spd="med"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4A3E86D-F690-43A5-B69B-93B9115644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06" t="12971" r="22249" b="55607"/>
          <a:stretch/>
        </p:blipFill>
        <p:spPr>
          <a:xfrm>
            <a:off x="0" y="0"/>
            <a:ext cx="9144000" cy="5145088"/>
          </a:xfrm>
          <a:prstGeom prst="rect">
            <a:avLst/>
          </a:prstGeom>
        </p:spPr>
      </p:pic>
      <p:sp>
        <p:nvSpPr>
          <p:cNvPr id="2" name="日期占位符 1"/>
          <p:cNvSpPr>
            <a:spLocks noGrp="1"/>
          </p:cNvSpPr>
          <p:nvPr>
            <p:ph type="dt" sz="half" idx="10"/>
          </p:nvPr>
        </p:nvSpPr>
        <p:spPr/>
        <p:txBody>
          <a:bodyPr/>
          <a:lstStyle/>
          <a:p>
            <a:fld id="{507A946E-B064-4211-A11D-E702AF025A18}" type="datetimeFigureOut">
              <a:rPr lang="zh-CN" altLang="en-US" smtClean="0"/>
              <a:pPr/>
              <a:t>2017/9/9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r>
              <a:rPr lang="zh-CN" altLang="zh-CN" sz="1400" b="1" dirty="0">
                <a:solidFill>
                  <a:schemeClr val="accent1"/>
                </a:solidFill>
                <a:latin typeface="微软雅黑" pitchFamily="34" charset="-122"/>
                <a:ea typeface="微软雅黑" pitchFamily="34" charset="-122"/>
              </a:rPr>
              <a:t>明年工作计划</a:t>
            </a:r>
          </a:p>
        </p:txBody>
      </p:sp>
    </p:spTree>
  </p:cSld>
  <p:clrMapOvr>
    <a:masterClrMapping/>
  </p:clrMapOvr>
  <p:transition spd="med"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3"/>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289953"/>
            <a:ext cx="3383973" cy="171391"/>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6" y="3614484"/>
            <a:ext cx="3366029" cy="1153007"/>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cSld>
  <p:clrMapOvr>
    <a:masterClrMapping/>
  </p:clrMapOvr>
  <p:transition spd="med"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047292"/>
      </p:ext>
    </p:extLst>
  </p:cSld>
  <p:clrMapOvr>
    <a:masterClrMapping/>
  </p:clrMapOvr>
  <p:transition spd="med"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6_标题和内容">
    <p:bg>
      <p:bgPr>
        <a:solidFill>
          <a:srgbClr val="FCFCF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p:transition spd="med"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664310"/>
      </p:ext>
    </p:extLst>
  </p:cSld>
  <p:clrMapOvr>
    <a:masterClrMapping/>
  </p:clrMapOvr>
  <p:transition spd="med"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110394"/>
      </p:ext>
    </p:extLst>
  </p:cSld>
  <p:clrMapOvr>
    <a:masterClrMapping/>
  </p:clrMapOvr>
  <p:transition spd="med" advClick="0" advTm="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465424"/>
      </p:ext>
    </p:extLst>
  </p:cSld>
  <p:clrMapOvr>
    <a:masterClrMapping/>
  </p:clrMapOvr>
  <p:transition spd="med" advClick="0" advTm="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482906"/>
      </p:ext>
    </p:extLst>
  </p:cSld>
  <p:clrMapOvr>
    <a:masterClrMapping/>
  </p:clrMapOvr>
  <p:transition spd="med" advClick="0" advTm="0">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0C9ABEBE-EF13-4983-B182-046B37A0370C}" type="datetime1">
              <a:rPr lang="zh-CN" altLang="en-US"/>
              <a:pPr>
                <a:defRPr/>
              </a:pPr>
              <a:t>2017/9/9</a:t>
            </a:fld>
            <a:endParaRPr lang="zh-CN" altLang="en-US" sz="1400" dirty="0">
              <a:solidFill>
                <a:prstClr val="black"/>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98145E6F-D1B7-49E0-9AB3-789D9698C190}" type="slidenum">
              <a:rPr lang="zh-CN" altLang="en-US"/>
              <a:pPr/>
              <a:t>‹#›</a:t>
            </a:fld>
            <a:endParaRPr lang="zh-CN" altLang="en-US" sz="1400"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62609470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AAED4E0-26D5-45A0-88C8-42D882EC83E6}" type="datetimeFigureOut">
              <a:rPr lang="zh-CN" altLang="en-US" smtClean="0"/>
              <a:t>2017/9/9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353A18-43B1-46E0-BD29-54B47A049AF7}" type="slidenum">
              <a:rPr lang="zh-CN" altLang="en-US" smtClean="0"/>
              <a:t>‹#›</a:t>
            </a:fld>
            <a:endParaRPr lang="zh-CN" altLang="en-US"/>
          </a:p>
        </p:txBody>
      </p:sp>
      <p:sp>
        <p:nvSpPr>
          <p:cNvPr id="8" name="图片占位符 10"/>
          <p:cNvSpPr>
            <a:spLocks noGrp="1"/>
          </p:cNvSpPr>
          <p:nvPr>
            <p:ph type="pic" sz="quarter" idx="13"/>
          </p:nvPr>
        </p:nvSpPr>
        <p:spPr>
          <a:xfrm>
            <a:off x="1080309" y="1352967"/>
            <a:ext cx="3520266" cy="2716155"/>
          </a:xfrm>
          <a:custGeom>
            <a:avLst/>
            <a:gdLst>
              <a:gd name="connsiteX0" fmla="*/ 1338111 w 8898844"/>
              <a:gd name="connsiteY0" fmla="*/ 0 h 6864021"/>
              <a:gd name="connsiteX1" fmla="*/ 1659844 w 8898844"/>
              <a:gd name="connsiteY1" fmla="*/ 323013 h 6864021"/>
              <a:gd name="connsiteX2" fmla="*/ 1780494 w 8898844"/>
              <a:gd name="connsiteY2" fmla="*/ 282636 h 6864021"/>
              <a:gd name="connsiteX3" fmla="*/ 1941361 w 8898844"/>
              <a:gd name="connsiteY3" fmla="*/ 282636 h 6864021"/>
              <a:gd name="connsiteX4" fmla="*/ 1941361 w 8898844"/>
              <a:gd name="connsiteY4" fmla="*/ 242260 h 6864021"/>
              <a:gd name="connsiteX5" fmla="*/ 2182661 w 8898844"/>
              <a:gd name="connsiteY5" fmla="*/ 565272 h 6864021"/>
              <a:gd name="connsiteX6" fmla="*/ 2464178 w 8898844"/>
              <a:gd name="connsiteY6" fmla="*/ 686402 h 6864021"/>
              <a:gd name="connsiteX7" fmla="*/ 2423961 w 8898844"/>
              <a:gd name="connsiteY7" fmla="*/ 484519 h 6864021"/>
              <a:gd name="connsiteX8" fmla="*/ 2665261 w 8898844"/>
              <a:gd name="connsiteY8" fmla="*/ 686402 h 6864021"/>
              <a:gd name="connsiteX9" fmla="*/ 2986995 w 8898844"/>
              <a:gd name="connsiteY9" fmla="*/ 767155 h 6864021"/>
              <a:gd name="connsiteX10" fmla="*/ 3107644 w 8898844"/>
              <a:gd name="connsiteY10" fmla="*/ 969038 h 6864021"/>
              <a:gd name="connsiteX11" fmla="*/ 3268512 w 8898844"/>
              <a:gd name="connsiteY11" fmla="*/ 847909 h 6864021"/>
              <a:gd name="connsiteX12" fmla="*/ 3308727 w 8898844"/>
              <a:gd name="connsiteY12" fmla="*/ 888285 h 6864021"/>
              <a:gd name="connsiteX13" fmla="*/ 3147861 w 8898844"/>
              <a:gd name="connsiteY13" fmla="*/ 1009415 h 6864021"/>
              <a:gd name="connsiteX14" fmla="*/ 3550027 w 8898844"/>
              <a:gd name="connsiteY14" fmla="*/ 1170921 h 6864021"/>
              <a:gd name="connsiteX15" fmla="*/ 3630461 w 8898844"/>
              <a:gd name="connsiteY15" fmla="*/ 969038 h 6864021"/>
              <a:gd name="connsiteX16" fmla="*/ 3831544 w 8898844"/>
              <a:gd name="connsiteY16" fmla="*/ 1009415 h 6864021"/>
              <a:gd name="connsiteX17" fmla="*/ 3992411 w 8898844"/>
              <a:gd name="connsiteY17" fmla="*/ 1090168 h 6864021"/>
              <a:gd name="connsiteX18" fmla="*/ 4635878 w 8898844"/>
              <a:gd name="connsiteY18" fmla="*/ 1372804 h 6864021"/>
              <a:gd name="connsiteX19" fmla="*/ 4796744 w 8898844"/>
              <a:gd name="connsiteY19" fmla="*/ 1413181 h 6864021"/>
              <a:gd name="connsiteX20" fmla="*/ 4957610 w 8898844"/>
              <a:gd name="connsiteY20" fmla="*/ 1493934 h 6864021"/>
              <a:gd name="connsiteX21" fmla="*/ 5239128 w 8898844"/>
              <a:gd name="connsiteY21" fmla="*/ 1413181 h 6864021"/>
              <a:gd name="connsiteX22" fmla="*/ 5399994 w 8898844"/>
              <a:gd name="connsiteY22" fmla="*/ 1493934 h 6864021"/>
              <a:gd name="connsiteX23" fmla="*/ 5399994 w 8898844"/>
              <a:gd name="connsiteY23" fmla="*/ 1332428 h 6864021"/>
              <a:gd name="connsiteX24" fmla="*/ 6123894 w 8898844"/>
              <a:gd name="connsiteY24" fmla="*/ 1413181 h 6864021"/>
              <a:gd name="connsiteX25" fmla="*/ 6204328 w 8898844"/>
              <a:gd name="connsiteY25" fmla="*/ 1574687 h 6864021"/>
              <a:gd name="connsiteX26" fmla="*/ 6324978 w 8898844"/>
              <a:gd name="connsiteY26" fmla="*/ 1574687 h 6864021"/>
              <a:gd name="connsiteX27" fmla="*/ 6485844 w 8898844"/>
              <a:gd name="connsiteY27" fmla="*/ 1453558 h 6864021"/>
              <a:gd name="connsiteX28" fmla="*/ 6928228 w 8898844"/>
              <a:gd name="connsiteY28" fmla="*/ 1170921 h 6864021"/>
              <a:gd name="connsiteX29" fmla="*/ 6968444 w 8898844"/>
              <a:gd name="connsiteY29" fmla="*/ 1130545 h 6864021"/>
              <a:gd name="connsiteX30" fmla="*/ 7008660 w 8898844"/>
              <a:gd name="connsiteY30" fmla="*/ 1211298 h 6864021"/>
              <a:gd name="connsiteX31" fmla="*/ 7209744 w 8898844"/>
              <a:gd name="connsiteY31" fmla="*/ 969038 h 6864021"/>
              <a:gd name="connsiteX32" fmla="*/ 7290178 w 8898844"/>
              <a:gd name="connsiteY32" fmla="*/ 1049792 h 6864021"/>
              <a:gd name="connsiteX33" fmla="*/ 7611910 w 8898844"/>
              <a:gd name="connsiteY33" fmla="*/ 565272 h 6864021"/>
              <a:gd name="connsiteX34" fmla="*/ 7571694 w 8898844"/>
              <a:gd name="connsiteY34" fmla="*/ 524896 h 6864021"/>
              <a:gd name="connsiteX35" fmla="*/ 7491260 w 8898844"/>
              <a:gd name="connsiteY35" fmla="*/ 686402 h 6864021"/>
              <a:gd name="connsiteX36" fmla="*/ 7451044 w 8898844"/>
              <a:gd name="connsiteY36" fmla="*/ 646026 h 6864021"/>
              <a:gd name="connsiteX37" fmla="*/ 7491260 w 8898844"/>
              <a:gd name="connsiteY37" fmla="*/ 403766 h 6864021"/>
              <a:gd name="connsiteX38" fmla="*/ 7611910 w 8898844"/>
              <a:gd name="connsiteY38" fmla="*/ 323013 h 6864021"/>
              <a:gd name="connsiteX39" fmla="*/ 7692344 w 8898844"/>
              <a:gd name="connsiteY39" fmla="*/ 524896 h 6864021"/>
              <a:gd name="connsiteX40" fmla="*/ 7812994 w 8898844"/>
              <a:gd name="connsiteY40" fmla="*/ 282636 h 6864021"/>
              <a:gd name="connsiteX41" fmla="*/ 7853210 w 8898844"/>
              <a:gd name="connsiteY41" fmla="*/ 605649 h 6864021"/>
              <a:gd name="connsiteX42" fmla="*/ 8054294 w 8898844"/>
              <a:gd name="connsiteY42" fmla="*/ 444143 h 6864021"/>
              <a:gd name="connsiteX43" fmla="*/ 8295594 w 8898844"/>
              <a:gd name="connsiteY43" fmla="*/ 888285 h 6864021"/>
              <a:gd name="connsiteX44" fmla="*/ 8577111 w 8898844"/>
              <a:gd name="connsiteY44" fmla="*/ 767155 h 6864021"/>
              <a:gd name="connsiteX45" fmla="*/ 8577111 w 8898844"/>
              <a:gd name="connsiteY45" fmla="*/ 888285 h 6864021"/>
              <a:gd name="connsiteX46" fmla="*/ 8858627 w 8898844"/>
              <a:gd name="connsiteY46" fmla="*/ 1009415 h 6864021"/>
              <a:gd name="connsiteX47" fmla="*/ 8898844 w 8898844"/>
              <a:gd name="connsiteY47" fmla="*/ 1170921 h 6864021"/>
              <a:gd name="connsiteX48" fmla="*/ 8898844 w 8898844"/>
              <a:gd name="connsiteY48" fmla="*/ 1211298 h 6864021"/>
              <a:gd name="connsiteX49" fmla="*/ 8737977 w 8898844"/>
              <a:gd name="connsiteY49" fmla="*/ 1655441 h 6864021"/>
              <a:gd name="connsiteX50" fmla="*/ 8536894 w 8898844"/>
              <a:gd name="connsiteY50" fmla="*/ 1816947 h 6864021"/>
              <a:gd name="connsiteX51" fmla="*/ 8335810 w 8898844"/>
              <a:gd name="connsiteY51" fmla="*/ 2059207 h 6864021"/>
              <a:gd name="connsiteX52" fmla="*/ 8255378 w 8898844"/>
              <a:gd name="connsiteY52" fmla="*/ 2139960 h 6864021"/>
              <a:gd name="connsiteX53" fmla="*/ 8456461 w 8898844"/>
              <a:gd name="connsiteY53" fmla="*/ 2664855 h 6864021"/>
              <a:gd name="connsiteX54" fmla="*/ 8456461 w 8898844"/>
              <a:gd name="connsiteY54" fmla="*/ 2907115 h 6864021"/>
              <a:gd name="connsiteX55" fmla="*/ 8054294 w 8898844"/>
              <a:gd name="connsiteY55" fmla="*/ 3512764 h 6864021"/>
              <a:gd name="connsiteX56" fmla="*/ 8134728 w 8898844"/>
              <a:gd name="connsiteY56" fmla="*/ 3512764 h 6864021"/>
              <a:gd name="connsiteX57" fmla="*/ 8416244 w 8898844"/>
              <a:gd name="connsiteY57" fmla="*/ 3189751 h 6864021"/>
              <a:gd name="connsiteX58" fmla="*/ 8416244 w 8898844"/>
              <a:gd name="connsiteY58" fmla="*/ 3391634 h 6864021"/>
              <a:gd name="connsiteX59" fmla="*/ 8496677 w 8898844"/>
              <a:gd name="connsiteY59" fmla="*/ 3674270 h 6864021"/>
              <a:gd name="connsiteX60" fmla="*/ 8215160 w 8898844"/>
              <a:gd name="connsiteY60" fmla="*/ 4360673 h 6864021"/>
              <a:gd name="connsiteX61" fmla="*/ 7933644 w 8898844"/>
              <a:gd name="connsiteY61" fmla="*/ 4845192 h 6864021"/>
              <a:gd name="connsiteX62" fmla="*/ 7812994 w 8898844"/>
              <a:gd name="connsiteY62" fmla="*/ 4925945 h 6864021"/>
              <a:gd name="connsiteX63" fmla="*/ 7692344 w 8898844"/>
              <a:gd name="connsiteY63" fmla="*/ 5127828 h 6864021"/>
              <a:gd name="connsiteX64" fmla="*/ 7491260 w 8898844"/>
              <a:gd name="connsiteY64" fmla="*/ 5329711 h 6864021"/>
              <a:gd name="connsiteX65" fmla="*/ 7491260 w 8898844"/>
              <a:gd name="connsiteY65" fmla="*/ 5450841 h 6864021"/>
              <a:gd name="connsiteX66" fmla="*/ 6968444 w 8898844"/>
              <a:gd name="connsiteY66" fmla="*/ 6096866 h 6864021"/>
              <a:gd name="connsiteX67" fmla="*/ 6767360 w 8898844"/>
              <a:gd name="connsiteY67" fmla="*/ 6258373 h 6864021"/>
              <a:gd name="connsiteX68" fmla="*/ 6767360 w 8898844"/>
              <a:gd name="connsiteY68" fmla="*/ 6217996 h 6864021"/>
              <a:gd name="connsiteX69" fmla="*/ 6888010 w 8898844"/>
              <a:gd name="connsiteY69" fmla="*/ 6016113 h 6864021"/>
              <a:gd name="connsiteX70" fmla="*/ 6284760 w 8898844"/>
              <a:gd name="connsiteY70" fmla="*/ 6339126 h 6864021"/>
              <a:gd name="connsiteX71" fmla="*/ 6003244 w 8898844"/>
              <a:gd name="connsiteY71" fmla="*/ 6379502 h 6864021"/>
              <a:gd name="connsiteX72" fmla="*/ 4836960 w 8898844"/>
              <a:gd name="connsiteY72" fmla="*/ 6702515 h 6864021"/>
              <a:gd name="connsiteX73" fmla="*/ 2986995 w 8898844"/>
              <a:gd name="connsiteY73" fmla="*/ 6823645 h 6864021"/>
              <a:gd name="connsiteX74" fmla="*/ 1338111 w 8898844"/>
              <a:gd name="connsiteY74" fmla="*/ 6217996 h 6864021"/>
              <a:gd name="connsiteX75" fmla="*/ 815294 w 8898844"/>
              <a:gd name="connsiteY75" fmla="*/ 5773854 h 6864021"/>
              <a:gd name="connsiteX76" fmla="*/ 654428 w 8898844"/>
              <a:gd name="connsiteY76" fmla="*/ 5693100 h 6864021"/>
              <a:gd name="connsiteX77" fmla="*/ 372911 w 8898844"/>
              <a:gd name="connsiteY77" fmla="*/ 5491217 h 6864021"/>
              <a:gd name="connsiteX78" fmla="*/ 372911 w 8898844"/>
              <a:gd name="connsiteY78" fmla="*/ 5450841 h 6864021"/>
              <a:gd name="connsiteX79" fmla="*/ 51178 w 8898844"/>
              <a:gd name="connsiteY79" fmla="*/ 4966322 h 6864021"/>
              <a:gd name="connsiteX80" fmla="*/ 91394 w 8898844"/>
              <a:gd name="connsiteY80" fmla="*/ 4925945 h 6864021"/>
              <a:gd name="connsiteX81" fmla="*/ 493561 w 8898844"/>
              <a:gd name="connsiteY81" fmla="*/ 5208581 h 6864021"/>
              <a:gd name="connsiteX82" fmla="*/ 1016378 w 8898844"/>
              <a:gd name="connsiteY82" fmla="*/ 5450841 h 6864021"/>
              <a:gd name="connsiteX83" fmla="*/ 1257678 w 8898844"/>
              <a:gd name="connsiteY83" fmla="*/ 5410464 h 6864021"/>
              <a:gd name="connsiteX84" fmla="*/ 4394578 w 8898844"/>
              <a:gd name="connsiteY84" fmla="*/ 6016113 h 6864021"/>
              <a:gd name="connsiteX85" fmla="*/ 4113061 w 8898844"/>
              <a:gd name="connsiteY85" fmla="*/ 6016113 h 6864021"/>
              <a:gd name="connsiteX86" fmla="*/ 1458761 w 8898844"/>
              <a:gd name="connsiteY86" fmla="*/ 5329711 h 6864021"/>
              <a:gd name="connsiteX87" fmla="*/ 1137028 w 8898844"/>
              <a:gd name="connsiteY87" fmla="*/ 5127828 h 6864021"/>
              <a:gd name="connsiteX88" fmla="*/ 533778 w 8898844"/>
              <a:gd name="connsiteY88" fmla="*/ 4643309 h 6864021"/>
              <a:gd name="connsiteX89" fmla="*/ 453344 w 8898844"/>
              <a:gd name="connsiteY89" fmla="*/ 4481802 h 6864021"/>
              <a:gd name="connsiteX90" fmla="*/ 252261 w 8898844"/>
              <a:gd name="connsiteY90" fmla="*/ 4118413 h 6864021"/>
              <a:gd name="connsiteX91" fmla="*/ 10961 w 8898844"/>
              <a:gd name="connsiteY91" fmla="*/ 3755024 h 6864021"/>
              <a:gd name="connsiteX92" fmla="*/ 91394 w 8898844"/>
              <a:gd name="connsiteY92" fmla="*/ 3512764 h 6864021"/>
              <a:gd name="connsiteX93" fmla="*/ 171828 w 8898844"/>
              <a:gd name="connsiteY93" fmla="*/ 3432011 h 6864021"/>
              <a:gd name="connsiteX94" fmla="*/ 413128 w 8898844"/>
              <a:gd name="connsiteY94" fmla="*/ 3674270 h 6864021"/>
              <a:gd name="connsiteX95" fmla="*/ 453344 w 8898844"/>
              <a:gd name="connsiteY95" fmla="*/ 3472387 h 6864021"/>
              <a:gd name="connsiteX96" fmla="*/ 493561 w 8898844"/>
              <a:gd name="connsiteY96" fmla="*/ 3674270 h 6864021"/>
              <a:gd name="connsiteX97" fmla="*/ 895728 w 8898844"/>
              <a:gd name="connsiteY97" fmla="*/ 3674270 h 6864021"/>
              <a:gd name="connsiteX98" fmla="*/ 533778 w 8898844"/>
              <a:gd name="connsiteY98" fmla="*/ 3028245 h 6864021"/>
              <a:gd name="connsiteX99" fmla="*/ 815294 w 8898844"/>
              <a:gd name="connsiteY99" fmla="*/ 3230128 h 6864021"/>
              <a:gd name="connsiteX100" fmla="*/ 895728 w 8898844"/>
              <a:gd name="connsiteY100" fmla="*/ 3149375 h 6864021"/>
              <a:gd name="connsiteX101" fmla="*/ 453344 w 8898844"/>
              <a:gd name="connsiteY101" fmla="*/ 2705232 h 6864021"/>
              <a:gd name="connsiteX102" fmla="*/ 493561 w 8898844"/>
              <a:gd name="connsiteY102" fmla="*/ 2664855 h 6864021"/>
              <a:gd name="connsiteX103" fmla="*/ 614211 w 8898844"/>
              <a:gd name="connsiteY103" fmla="*/ 2785986 h 6864021"/>
              <a:gd name="connsiteX104" fmla="*/ 815294 w 8898844"/>
              <a:gd name="connsiteY104" fmla="*/ 2866739 h 6864021"/>
              <a:gd name="connsiteX105" fmla="*/ 1177244 w 8898844"/>
              <a:gd name="connsiteY105" fmla="*/ 3028245 h 6864021"/>
              <a:gd name="connsiteX106" fmla="*/ 1619628 w 8898844"/>
              <a:gd name="connsiteY106" fmla="*/ 3108998 h 6864021"/>
              <a:gd name="connsiteX107" fmla="*/ 1659844 w 8898844"/>
              <a:gd name="connsiteY107" fmla="*/ 3028245 h 6864021"/>
              <a:gd name="connsiteX108" fmla="*/ 2062011 w 8898844"/>
              <a:gd name="connsiteY108" fmla="*/ 3149375 h 6864021"/>
              <a:gd name="connsiteX109" fmla="*/ 2464178 w 8898844"/>
              <a:gd name="connsiteY109" fmla="*/ 3310881 h 6864021"/>
              <a:gd name="connsiteX110" fmla="*/ 2062011 w 8898844"/>
              <a:gd name="connsiteY110" fmla="*/ 3149375 h 6864021"/>
              <a:gd name="connsiteX111" fmla="*/ 2062011 w 8898844"/>
              <a:gd name="connsiteY111" fmla="*/ 3028245 h 6864021"/>
              <a:gd name="connsiteX112" fmla="*/ 1820711 w 8898844"/>
              <a:gd name="connsiteY112" fmla="*/ 2745609 h 6864021"/>
              <a:gd name="connsiteX113" fmla="*/ 1740278 w 8898844"/>
              <a:gd name="connsiteY113" fmla="*/ 2907115 h 6864021"/>
              <a:gd name="connsiteX114" fmla="*/ 1619628 w 8898844"/>
              <a:gd name="connsiteY114" fmla="*/ 2705232 h 6864021"/>
              <a:gd name="connsiteX115" fmla="*/ 1137028 w 8898844"/>
              <a:gd name="connsiteY115" fmla="*/ 2301466 h 6864021"/>
              <a:gd name="connsiteX116" fmla="*/ 935944 w 8898844"/>
              <a:gd name="connsiteY116" fmla="*/ 2139960 h 6864021"/>
              <a:gd name="connsiteX117" fmla="*/ 654428 w 8898844"/>
              <a:gd name="connsiteY117" fmla="*/ 1816947 h 6864021"/>
              <a:gd name="connsiteX118" fmla="*/ 533778 w 8898844"/>
              <a:gd name="connsiteY118" fmla="*/ 1372804 h 6864021"/>
              <a:gd name="connsiteX119" fmla="*/ 815294 w 8898844"/>
              <a:gd name="connsiteY119" fmla="*/ 1413181 h 6864021"/>
              <a:gd name="connsiteX120" fmla="*/ 614211 w 8898844"/>
              <a:gd name="connsiteY120" fmla="*/ 524896 h 6864021"/>
              <a:gd name="connsiteX121" fmla="*/ 935944 w 8898844"/>
              <a:gd name="connsiteY121" fmla="*/ 726779 h 6864021"/>
              <a:gd name="connsiteX122" fmla="*/ 1137028 w 8898844"/>
              <a:gd name="connsiteY122" fmla="*/ 646026 h 6864021"/>
              <a:gd name="connsiteX123" fmla="*/ 1177244 w 8898844"/>
              <a:gd name="connsiteY123" fmla="*/ 807532 h 6864021"/>
              <a:gd name="connsiteX124" fmla="*/ 1297894 w 8898844"/>
              <a:gd name="connsiteY124" fmla="*/ 524896 h 6864021"/>
              <a:gd name="connsiteX125" fmla="*/ 1539194 w 8898844"/>
              <a:gd name="connsiteY125" fmla="*/ 969038 h 6864021"/>
              <a:gd name="connsiteX126" fmla="*/ 1775624 w 8898844"/>
              <a:gd name="connsiteY126" fmla="*/ 1113117 h 6864021"/>
              <a:gd name="connsiteX127" fmla="*/ 1808171 w 8898844"/>
              <a:gd name="connsiteY127" fmla="*/ 1096551 h 6864021"/>
              <a:gd name="connsiteX128" fmla="*/ 1820711 w 8898844"/>
              <a:gd name="connsiteY128" fmla="*/ 1130545 h 6864021"/>
              <a:gd name="connsiteX129" fmla="*/ 1821120 w 8898844"/>
              <a:gd name="connsiteY129" fmla="*/ 1129164 h 6864021"/>
              <a:gd name="connsiteX130" fmla="*/ 1821339 w 8898844"/>
              <a:gd name="connsiteY130" fmla="*/ 1150102 h 6864021"/>
              <a:gd name="connsiteX131" fmla="*/ 1860928 w 8898844"/>
              <a:gd name="connsiteY131" fmla="*/ 1292051 h 6864021"/>
              <a:gd name="connsiteX132" fmla="*/ 2182661 w 8898844"/>
              <a:gd name="connsiteY132" fmla="*/ 1655441 h 6864021"/>
              <a:gd name="connsiteX133" fmla="*/ 2383744 w 8898844"/>
              <a:gd name="connsiteY133" fmla="*/ 1615064 h 6864021"/>
              <a:gd name="connsiteX134" fmla="*/ 1981578 w 8898844"/>
              <a:gd name="connsiteY134" fmla="*/ 1049792 h 6864021"/>
              <a:gd name="connsiteX135" fmla="*/ 1860928 w 8898844"/>
              <a:gd name="connsiteY135" fmla="*/ 1292051 h 6864021"/>
              <a:gd name="connsiteX136" fmla="*/ 1901144 w 8898844"/>
              <a:gd name="connsiteY136" fmla="*/ 1090168 h 6864021"/>
              <a:gd name="connsiteX137" fmla="*/ 1827623 w 8898844"/>
              <a:gd name="connsiteY137" fmla="*/ 1107202 h 6864021"/>
              <a:gd name="connsiteX138" fmla="*/ 1821120 w 8898844"/>
              <a:gd name="connsiteY138" fmla="*/ 1129164 h 6864021"/>
              <a:gd name="connsiteX139" fmla="*/ 1820711 w 8898844"/>
              <a:gd name="connsiteY139" fmla="*/ 1090168 h 6864021"/>
              <a:gd name="connsiteX140" fmla="*/ 1808171 w 8898844"/>
              <a:gd name="connsiteY140" fmla="*/ 1096551 h 6864021"/>
              <a:gd name="connsiteX141" fmla="*/ 1797147 w 8898844"/>
              <a:gd name="connsiteY141" fmla="*/ 1066668 h 6864021"/>
              <a:gd name="connsiteX142" fmla="*/ 1579411 w 8898844"/>
              <a:gd name="connsiteY142" fmla="*/ 646026 h 6864021"/>
              <a:gd name="connsiteX143" fmla="*/ 1539194 w 8898844"/>
              <a:gd name="connsiteY143" fmla="*/ 686402 h 6864021"/>
              <a:gd name="connsiteX144" fmla="*/ 1458761 w 8898844"/>
              <a:gd name="connsiteY144" fmla="*/ 444143 h 6864021"/>
              <a:gd name="connsiteX145" fmla="*/ 1297894 w 8898844"/>
              <a:gd name="connsiteY145" fmla="*/ 121130 h 6864021"/>
              <a:gd name="connsiteX146" fmla="*/ 1338111 w 8898844"/>
              <a:gd name="connsiteY146" fmla="*/ 0 h 686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8898844" h="6864021">
                <a:moveTo>
                  <a:pt x="1338111" y="0"/>
                </a:moveTo>
                <a:cubicBezTo>
                  <a:pt x="1458761" y="121130"/>
                  <a:pt x="1539194" y="242260"/>
                  <a:pt x="1659844" y="323013"/>
                </a:cubicBezTo>
                <a:cubicBezTo>
                  <a:pt x="1700061" y="323013"/>
                  <a:pt x="1740278" y="282636"/>
                  <a:pt x="1780494" y="282636"/>
                </a:cubicBezTo>
                <a:cubicBezTo>
                  <a:pt x="1820711" y="242260"/>
                  <a:pt x="1901144" y="282636"/>
                  <a:pt x="1941361" y="282636"/>
                </a:cubicBezTo>
                <a:cubicBezTo>
                  <a:pt x="1941361" y="282636"/>
                  <a:pt x="1941361" y="242260"/>
                  <a:pt x="1941361" y="242260"/>
                </a:cubicBezTo>
                <a:cubicBezTo>
                  <a:pt x="2021794" y="363390"/>
                  <a:pt x="2102227" y="484519"/>
                  <a:pt x="2182661" y="565272"/>
                </a:cubicBezTo>
                <a:cubicBezTo>
                  <a:pt x="2263094" y="605649"/>
                  <a:pt x="2383744" y="646026"/>
                  <a:pt x="2464178" y="686402"/>
                </a:cubicBezTo>
                <a:cubicBezTo>
                  <a:pt x="2464178" y="646026"/>
                  <a:pt x="2423961" y="605649"/>
                  <a:pt x="2423961" y="484519"/>
                </a:cubicBezTo>
                <a:cubicBezTo>
                  <a:pt x="2504394" y="605649"/>
                  <a:pt x="2584827" y="686402"/>
                  <a:pt x="2665261" y="686402"/>
                </a:cubicBezTo>
                <a:cubicBezTo>
                  <a:pt x="2785911" y="686402"/>
                  <a:pt x="2866344" y="726779"/>
                  <a:pt x="2986995" y="767155"/>
                </a:cubicBezTo>
                <a:cubicBezTo>
                  <a:pt x="3107644" y="807532"/>
                  <a:pt x="3147861" y="807532"/>
                  <a:pt x="3107644" y="969038"/>
                </a:cubicBezTo>
                <a:cubicBezTo>
                  <a:pt x="3188078" y="928662"/>
                  <a:pt x="3228295" y="888285"/>
                  <a:pt x="3268512" y="847909"/>
                </a:cubicBezTo>
                <a:cubicBezTo>
                  <a:pt x="3268512" y="847909"/>
                  <a:pt x="3268512" y="847909"/>
                  <a:pt x="3308727" y="888285"/>
                </a:cubicBezTo>
                <a:cubicBezTo>
                  <a:pt x="3228295" y="928662"/>
                  <a:pt x="3188078" y="969038"/>
                  <a:pt x="3147861" y="1009415"/>
                </a:cubicBezTo>
                <a:cubicBezTo>
                  <a:pt x="3268512" y="1049792"/>
                  <a:pt x="3389161" y="1130545"/>
                  <a:pt x="3550027" y="1170921"/>
                </a:cubicBezTo>
                <a:cubicBezTo>
                  <a:pt x="3590244" y="1130545"/>
                  <a:pt x="3630461" y="1009415"/>
                  <a:pt x="3630461" y="969038"/>
                </a:cubicBezTo>
                <a:cubicBezTo>
                  <a:pt x="3710894" y="969038"/>
                  <a:pt x="3791327" y="969038"/>
                  <a:pt x="3831544" y="1009415"/>
                </a:cubicBezTo>
                <a:cubicBezTo>
                  <a:pt x="3871761" y="1009415"/>
                  <a:pt x="3952194" y="1049792"/>
                  <a:pt x="3992411" y="1090168"/>
                </a:cubicBezTo>
                <a:cubicBezTo>
                  <a:pt x="4153277" y="1332428"/>
                  <a:pt x="4394578" y="1332428"/>
                  <a:pt x="4635878" y="1372804"/>
                </a:cubicBezTo>
                <a:cubicBezTo>
                  <a:pt x="4676094" y="1413181"/>
                  <a:pt x="4716310" y="1413181"/>
                  <a:pt x="4796744" y="1413181"/>
                </a:cubicBezTo>
                <a:cubicBezTo>
                  <a:pt x="4836960" y="1453558"/>
                  <a:pt x="4917394" y="1493934"/>
                  <a:pt x="4957610" y="1493934"/>
                </a:cubicBezTo>
                <a:cubicBezTo>
                  <a:pt x="5078260" y="1493934"/>
                  <a:pt x="5158694" y="1453558"/>
                  <a:pt x="5239128" y="1413181"/>
                </a:cubicBezTo>
                <a:cubicBezTo>
                  <a:pt x="5279344" y="1413181"/>
                  <a:pt x="5359778" y="1453558"/>
                  <a:pt x="5399994" y="1493934"/>
                </a:cubicBezTo>
                <a:cubicBezTo>
                  <a:pt x="5399994" y="1453558"/>
                  <a:pt x="5399994" y="1413181"/>
                  <a:pt x="5399994" y="1332428"/>
                </a:cubicBezTo>
                <a:cubicBezTo>
                  <a:pt x="5601078" y="1695817"/>
                  <a:pt x="5882594" y="1453558"/>
                  <a:pt x="6123894" y="1413181"/>
                </a:cubicBezTo>
                <a:cubicBezTo>
                  <a:pt x="6123894" y="1493934"/>
                  <a:pt x="6164110" y="1534311"/>
                  <a:pt x="6204328" y="1574687"/>
                </a:cubicBezTo>
                <a:cubicBezTo>
                  <a:pt x="6204328" y="1574687"/>
                  <a:pt x="6284760" y="1574687"/>
                  <a:pt x="6324978" y="1574687"/>
                </a:cubicBezTo>
                <a:cubicBezTo>
                  <a:pt x="6405410" y="1534311"/>
                  <a:pt x="6445628" y="1493934"/>
                  <a:pt x="6485844" y="1453558"/>
                </a:cubicBezTo>
                <a:cubicBezTo>
                  <a:pt x="6646710" y="1372804"/>
                  <a:pt x="6847794" y="1372804"/>
                  <a:pt x="6928228" y="1170921"/>
                </a:cubicBezTo>
                <a:cubicBezTo>
                  <a:pt x="6928228" y="1130545"/>
                  <a:pt x="6928228" y="1130545"/>
                  <a:pt x="6968444" y="1130545"/>
                </a:cubicBezTo>
                <a:cubicBezTo>
                  <a:pt x="6968444" y="1170921"/>
                  <a:pt x="7008660" y="1211298"/>
                  <a:pt x="7008660" y="1211298"/>
                </a:cubicBezTo>
                <a:cubicBezTo>
                  <a:pt x="7089094" y="1130545"/>
                  <a:pt x="7169528" y="1049792"/>
                  <a:pt x="7209744" y="969038"/>
                </a:cubicBezTo>
                <a:cubicBezTo>
                  <a:pt x="7249960" y="969038"/>
                  <a:pt x="7249960" y="1009415"/>
                  <a:pt x="7290178" y="1049792"/>
                </a:cubicBezTo>
                <a:cubicBezTo>
                  <a:pt x="7370610" y="888285"/>
                  <a:pt x="7571694" y="767155"/>
                  <a:pt x="7611910" y="565272"/>
                </a:cubicBezTo>
                <a:cubicBezTo>
                  <a:pt x="7571694" y="565272"/>
                  <a:pt x="7571694" y="524896"/>
                  <a:pt x="7571694" y="524896"/>
                </a:cubicBezTo>
                <a:cubicBezTo>
                  <a:pt x="7531478" y="565272"/>
                  <a:pt x="7491260" y="605649"/>
                  <a:pt x="7491260" y="686402"/>
                </a:cubicBezTo>
                <a:cubicBezTo>
                  <a:pt x="7451044" y="686402"/>
                  <a:pt x="7451044" y="686402"/>
                  <a:pt x="7451044" y="646026"/>
                </a:cubicBezTo>
                <a:cubicBezTo>
                  <a:pt x="7491260" y="565272"/>
                  <a:pt x="7491260" y="484519"/>
                  <a:pt x="7491260" y="403766"/>
                </a:cubicBezTo>
                <a:cubicBezTo>
                  <a:pt x="7531478" y="363390"/>
                  <a:pt x="7571694" y="363390"/>
                  <a:pt x="7611910" y="323013"/>
                </a:cubicBezTo>
                <a:cubicBezTo>
                  <a:pt x="7652128" y="403766"/>
                  <a:pt x="7692344" y="444143"/>
                  <a:pt x="7692344" y="524896"/>
                </a:cubicBezTo>
                <a:cubicBezTo>
                  <a:pt x="7732560" y="484519"/>
                  <a:pt x="7772778" y="403766"/>
                  <a:pt x="7812994" y="282636"/>
                </a:cubicBezTo>
                <a:cubicBezTo>
                  <a:pt x="7853210" y="403766"/>
                  <a:pt x="7853210" y="484519"/>
                  <a:pt x="7853210" y="605649"/>
                </a:cubicBezTo>
                <a:cubicBezTo>
                  <a:pt x="7933644" y="565272"/>
                  <a:pt x="7973860" y="524896"/>
                  <a:pt x="8054294" y="444143"/>
                </a:cubicBezTo>
                <a:cubicBezTo>
                  <a:pt x="8134728" y="605649"/>
                  <a:pt x="8215160" y="726779"/>
                  <a:pt x="8295594" y="888285"/>
                </a:cubicBezTo>
                <a:cubicBezTo>
                  <a:pt x="8376027" y="847909"/>
                  <a:pt x="8456461" y="807532"/>
                  <a:pt x="8577111" y="767155"/>
                </a:cubicBezTo>
                <a:cubicBezTo>
                  <a:pt x="8577111" y="807532"/>
                  <a:pt x="8577111" y="807532"/>
                  <a:pt x="8577111" y="888285"/>
                </a:cubicBezTo>
                <a:cubicBezTo>
                  <a:pt x="8737977" y="767155"/>
                  <a:pt x="8778194" y="888285"/>
                  <a:pt x="8858627" y="1009415"/>
                </a:cubicBezTo>
                <a:cubicBezTo>
                  <a:pt x="8858627" y="1049792"/>
                  <a:pt x="8898844" y="1130545"/>
                  <a:pt x="8898844" y="1170921"/>
                </a:cubicBezTo>
                <a:cubicBezTo>
                  <a:pt x="8898844" y="1211298"/>
                  <a:pt x="8898844" y="1211298"/>
                  <a:pt x="8898844" y="1211298"/>
                </a:cubicBezTo>
                <a:cubicBezTo>
                  <a:pt x="8858627" y="1372804"/>
                  <a:pt x="8818411" y="1534311"/>
                  <a:pt x="8737977" y="1655441"/>
                </a:cubicBezTo>
                <a:cubicBezTo>
                  <a:pt x="8697761" y="1736194"/>
                  <a:pt x="8617327" y="1776571"/>
                  <a:pt x="8536894" y="1816947"/>
                </a:cubicBezTo>
                <a:cubicBezTo>
                  <a:pt x="8496677" y="1897700"/>
                  <a:pt x="8416244" y="1978453"/>
                  <a:pt x="8335810" y="2059207"/>
                </a:cubicBezTo>
                <a:cubicBezTo>
                  <a:pt x="8295594" y="2099583"/>
                  <a:pt x="8255378" y="2099583"/>
                  <a:pt x="8255378" y="2139960"/>
                </a:cubicBezTo>
                <a:cubicBezTo>
                  <a:pt x="8215160" y="2382219"/>
                  <a:pt x="8416244" y="2462973"/>
                  <a:pt x="8456461" y="2664855"/>
                </a:cubicBezTo>
                <a:cubicBezTo>
                  <a:pt x="8496677" y="2745609"/>
                  <a:pt x="8536894" y="2826362"/>
                  <a:pt x="8456461" y="2907115"/>
                </a:cubicBezTo>
                <a:cubicBezTo>
                  <a:pt x="8295594" y="3108998"/>
                  <a:pt x="8215160" y="3310881"/>
                  <a:pt x="8054294" y="3512764"/>
                </a:cubicBezTo>
                <a:cubicBezTo>
                  <a:pt x="8094510" y="3512764"/>
                  <a:pt x="8094510" y="3512764"/>
                  <a:pt x="8134728" y="3512764"/>
                </a:cubicBezTo>
                <a:cubicBezTo>
                  <a:pt x="8215160" y="3432011"/>
                  <a:pt x="8295594" y="3310881"/>
                  <a:pt x="8416244" y="3189751"/>
                </a:cubicBezTo>
                <a:cubicBezTo>
                  <a:pt x="8416244" y="3310881"/>
                  <a:pt x="8416244" y="3351258"/>
                  <a:pt x="8416244" y="3391634"/>
                </a:cubicBezTo>
                <a:cubicBezTo>
                  <a:pt x="8577111" y="3472387"/>
                  <a:pt x="8536894" y="3593517"/>
                  <a:pt x="8496677" y="3674270"/>
                </a:cubicBezTo>
                <a:cubicBezTo>
                  <a:pt x="8416244" y="3916530"/>
                  <a:pt x="8335810" y="4118413"/>
                  <a:pt x="8215160" y="4360673"/>
                </a:cubicBezTo>
                <a:cubicBezTo>
                  <a:pt x="8134728" y="4522179"/>
                  <a:pt x="7933644" y="4643309"/>
                  <a:pt x="7933644" y="4845192"/>
                </a:cubicBezTo>
                <a:cubicBezTo>
                  <a:pt x="7933644" y="4885568"/>
                  <a:pt x="7853210" y="4885568"/>
                  <a:pt x="7812994" y="4925945"/>
                </a:cubicBezTo>
                <a:cubicBezTo>
                  <a:pt x="7772778" y="5006698"/>
                  <a:pt x="7732560" y="5127828"/>
                  <a:pt x="7692344" y="5127828"/>
                </a:cubicBezTo>
                <a:cubicBezTo>
                  <a:pt x="7531478" y="5087451"/>
                  <a:pt x="7531478" y="5248958"/>
                  <a:pt x="7491260" y="5329711"/>
                </a:cubicBezTo>
                <a:cubicBezTo>
                  <a:pt x="7491260" y="5370088"/>
                  <a:pt x="7491260" y="5410464"/>
                  <a:pt x="7491260" y="5450841"/>
                </a:cubicBezTo>
                <a:cubicBezTo>
                  <a:pt x="7290178" y="5652724"/>
                  <a:pt x="7129310" y="5894983"/>
                  <a:pt x="6968444" y="6096866"/>
                </a:cubicBezTo>
                <a:cubicBezTo>
                  <a:pt x="6928228" y="6177620"/>
                  <a:pt x="6847794" y="6217996"/>
                  <a:pt x="6767360" y="6258373"/>
                </a:cubicBezTo>
                <a:cubicBezTo>
                  <a:pt x="6767360" y="6258373"/>
                  <a:pt x="6767360" y="6258373"/>
                  <a:pt x="6767360" y="6217996"/>
                </a:cubicBezTo>
                <a:cubicBezTo>
                  <a:pt x="6807578" y="6177620"/>
                  <a:pt x="6847794" y="6096866"/>
                  <a:pt x="6888010" y="6016113"/>
                </a:cubicBezTo>
                <a:cubicBezTo>
                  <a:pt x="6686928" y="6137243"/>
                  <a:pt x="6485844" y="6258373"/>
                  <a:pt x="6284760" y="6339126"/>
                </a:cubicBezTo>
                <a:cubicBezTo>
                  <a:pt x="6204328" y="6379502"/>
                  <a:pt x="6083678" y="6339126"/>
                  <a:pt x="6003244" y="6379502"/>
                </a:cubicBezTo>
                <a:cubicBezTo>
                  <a:pt x="5601078" y="6500632"/>
                  <a:pt x="5239128" y="6621762"/>
                  <a:pt x="4836960" y="6702515"/>
                </a:cubicBezTo>
                <a:cubicBezTo>
                  <a:pt x="4233710" y="6864022"/>
                  <a:pt x="3630461" y="6904398"/>
                  <a:pt x="2986995" y="6823645"/>
                </a:cubicBezTo>
                <a:cubicBezTo>
                  <a:pt x="2383744" y="6783268"/>
                  <a:pt x="1860928" y="6541009"/>
                  <a:pt x="1338111" y="6217996"/>
                </a:cubicBezTo>
                <a:cubicBezTo>
                  <a:pt x="1177244" y="6096866"/>
                  <a:pt x="895728" y="6016113"/>
                  <a:pt x="815294" y="5773854"/>
                </a:cubicBezTo>
                <a:cubicBezTo>
                  <a:pt x="815294" y="5733477"/>
                  <a:pt x="694644" y="5733477"/>
                  <a:pt x="654428" y="5693100"/>
                </a:cubicBezTo>
                <a:cubicBezTo>
                  <a:pt x="573994" y="5652724"/>
                  <a:pt x="453344" y="5571971"/>
                  <a:pt x="372911" y="5491217"/>
                </a:cubicBezTo>
                <a:cubicBezTo>
                  <a:pt x="372911" y="5491217"/>
                  <a:pt x="413128" y="5450841"/>
                  <a:pt x="372911" y="5450841"/>
                </a:cubicBezTo>
                <a:cubicBezTo>
                  <a:pt x="252261" y="5289334"/>
                  <a:pt x="171828" y="5127828"/>
                  <a:pt x="51178" y="4966322"/>
                </a:cubicBezTo>
                <a:cubicBezTo>
                  <a:pt x="91394" y="4966322"/>
                  <a:pt x="91394" y="4966322"/>
                  <a:pt x="91394" y="4925945"/>
                </a:cubicBezTo>
                <a:cubicBezTo>
                  <a:pt x="252261" y="5047075"/>
                  <a:pt x="372911" y="5127828"/>
                  <a:pt x="493561" y="5208581"/>
                </a:cubicBezTo>
                <a:cubicBezTo>
                  <a:pt x="694644" y="5248958"/>
                  <a:pt x="855511" y="5329711"/>
                  <a:pt x="1016378" y="5450841"/>
                </a:cubicBezTo>
                <a:cubicBezTo>
                  <a:pt x="1056594" y="5450841"/>
                  <a:pt x="1137028" y="5410464"/>
                  <a:pt x="1257678" y="5410464"/>
                </a:cubicBezTo>
                <a:cubicBezTo>
                  <a:pt x="2343527" y="6137243"/>
                  <a:pt x="3710894" y="6298749"/>
                  <a:pt x="4394578" y="6016113"/>
                </a:cubicBezTo>
                <a:cubicBezTo>
                  <a:pt x="4314144" y="6016113"/>
                  <a:pt x="4193494" y="6016113"/>
                  <a:pt x="4113061" y="6016113"/>
                </a:cubicBezTo>
                <a:cubicBezTo>
                  <a:pt x="3147861" y="6056490"/>
                  <a:pt x="2263094" y="5894983"/>
                  <a:pt x="1458761" y="5329711"/>
                </a:cubicBezTo>
                <a:cubicBezTo>
                  <a:pt x="1378328" y="5248958"/>
                  <a:pt x="1257678" y="5208581"/>
                  <a:pt x="1137028" y="5127828"/>
                </a:cubicBezTo>
                <a:cubicBezTo>
                  <a:pt x="935944" y="4966322"/>
                  <a:pt x="734861" y="4804815"/>
                  <a:pt x="533778" y="4643309"/>
                </a:cubicBezTo>
                <a:cubicBezTo>
                  <a:pt x="493561" y="4643309"/>
                  <a:pt x="493561" y="4562556"/>
                  <a:pt x="453344" y="4481802"/>
                </a:cubicBezTo>
                <a:cubicBezTo>
                  <a:pt x="413128" y="4360673"/>
                  <a:pt x="372911" y="4199166"/>
                  <a:pt x="252261" y="4118413"/>
                </a:cubicBezTo>
                <a:cubicBezTo>
                  <a:pt x="131611" y="3997283"/>
                  <a:pt x="51178" y="3876153"/>
                  <a:pt x="10961" y="3755024"/>
                </a:cubicBezTo>
                <a:cubicBezTo>
                  <a:pt x="-29255" y="3674270"/>
                  <a:pt x="51178" y="3593517"/>
                  <a:pt x="91394" y="3512764"/>
                </a:cubicBezTo>
                <a:cubicBezTo>
                  <a:pt x="91394" y="3472387"/>
                  <a:pt x="131611" y="3472387"/>
                  <a:pt x="171828" y="3432011"/>
                </a:cubicBezTo>
                <a:cubicBezTo>
                  <a:pt x="252261" y="3512764"/>
                  <a:pt x="332694" y="3593517"/>
                  <a:pt x="413128" y="3674270"/>
                </a:cubicBezTo>
                <a:cubicBezTo>
                  <a:pt x="413128" y="3593517"/>
                  <a:pt x="453344" y="3553141"/>
                  <a:pt x="453344" y="3472387"/>
                </a:cubicBezTo>
                <a:cubicBezTo>
                  <a:pt x="493561" y="3553141"/>
                  <a:pt x="493561" y="3593517"/>
                  <a:pt x="493561" y="3674270"/>
                </a:cubicBezTo>
                <a:cubicBezTo>
                  <a:pt x="614211" y="3674270"/>
                  <a:pt x="734861" y="3674270"/>
                  <a:pt x="895728" y="3674270"/>
                </a:cubicBezTo>
                <a:cubicBezTo>
                  <a:pt x="453344" y="3149375"/>
                  <a:pt x="453344" y="3149375"/>
                  <a:pt x="533778" y="3028245"/>
                </a:cubicBezTo>
                <a:cubicBezTo>
                  <a:pt x="654428" y="3108998"/>
                  <a:pt x="734861" y="3149375"/>
                  <a:pt x="815294" y="3230128"/>
                </a:cubicBezTo>
                <a:cubicBezTo>
                  <a:pt x="855511" y="3189751"/>
                  <a:pt x="855511" y="3189751"/>
                  <a:pt x="895728" y="3149375"/>
                </a:cubicBezTo>
                <a:cubicBezTo>
                  <a:pt x="734861" y="2987869"/>
                  <a:pt x="614211" y="2866739"/>
                  <a:pt x="453344" y="2705232"/>
                </a:cubicBezTo>
                <a:cubicBezTo>
                  <a:pt x="493561" y="2705232"/>
                  <a:pt x="493561" y="2664855"/>
                  <a:pt x="493561" y="2664855"/>
                </a:cubicBezTo>
                <a:cubicBezTo>
                  <a:pt x="533778" y="2705232"/>
                  <a:pt x="573994" y="2745609"/>
                  <a:pt x="614211" y="2785986"/>
                </a:cubicBezTo>
                <a:cubicBezTo>
                  <a:pt x="694644" y="2785986"/>
                  <a:pt x="734861" y="2826362"/>
                  <a:pt x="815294" y="2866739"/>
                </a:cubicBezTo>
                <a:cubicBezTo>
                  <a:pt x="935944" y="2907115"/>
                  <a:pt x="1096811" y="2907115"/>
                  <a:pt x="1177244" y="3028245"/>
                </a:cubicBezTo>
                <a:cubicBezTo>
                  <a:pt x="1338111" y="3189751"/>
                  <a:pt x="1498978" y="3028245"/>
                  <a:pt x="1619628" y="3108998"/>
                </a:cubicBezTo>
                <a:cubicBezTo>
                  <a:pt x="1659844" y="3108998"/>
                  <a:pt x="1659844" y="3068622"/>
                  <a:pt x="1659844" y="3028245"/>
                </a:cubicBezTo>
                <a:cubicBezTo>
                  <a:pt x="1740278" y="3270504"/>
                  <a:pt x="1860928" y="3310881"/>
                  <a:pt x="2062011" y="3149375"/>
                </a:cubicBezTo>
                <a:cubicBezTo>
                  <a:pt x="2102227" y="3391634"/>
                  <a:pt x="2102227" y="3391634"/>
                  <a:pt x="2464178" y="3310881"/>
                </a:cubicBezTo>
                <a:cubicBezTo>
                  <a:pt x="2303311" y="3230128"/>
                  <a:pt x="2263094" y="3068622"/>
                  <a:pt x="2062011" y="3149375"/>
                </a:cubicBezTo>
                <a:cubicBezTo>
                  <a:pt x="2062011" y="3108998"/>
                  <a:pt x="2062011" y="3028245"/>
                  <a:pt x="2062011" y="3028245"/>
                </a:cubicBezTo>
                <a:cubicBezTo>
                  <a:pt x="1901144" y="3028245"/>
                  <a:pt x="1901144" y="2907115"/>
                  <a:pt x="1820711" y="2745609"/>
                </a:cubicBezTo>
                <a:cubicBezTo>
                  <a:pt x="1780494" y="2826362"/>
                  <a:pt x="1780494" y="2866739"/>
                  <a:pt x="1740278" y="2907115"/>
                </a:cubicBezTo>
                <a:cubicBezTo>
                  <a:pt x="1700061" y="2826362"/>
                  <a:pt x="1700061" y="2745609"/>
                  <a:pt x="1619628" y="2705232"/>
                </a:cubicBezTo>
                <a:cubicBezTo>
                  <a:pt x="1458761" y="2584102"/>
                  <a:pt x="1297894" y="2422596"/>
                  <a:pt x="1137028" y="2301466"/>
                </a:cubicBezTo>
                <a:cubicBezTo>
                  <a:pt x="1056594" y="2261090"/>
                  <a:pt x="976161" y="2220713"/>
                  <a:pt x="935944" y="2139960"/>
                </a:cubicBezTo>
                <a:cubicBezTo>
                  <a:pt x="855511" y="2018830"/>
                  <a:pt x="694644" y="2018830"/>
                  <a:pt x="654428" y="1816947"/>
                </a:cubicBezTo>
                <a:cubicBezTo>
                  <a:pt x="614211" y="1695817"/>
                  <a:pt x="573994" y="1534311"/>
                  <a:pt x="533778" y="1372804"/>
                </a:cubicBezTo>
                <a:cubicBezTo>
                  <a:pt x="654428" y="1413181"/>
                  <a:pt x="734861" y="1413181"/>
                  <a:pt x="815294" y="1413181"/>
                </a:cubicBezTo>
                <a:cubicBezTo>
                  <a:pt x="734861" y="1090168"/>
                  <a:pt x="694644" y="807532"/>
                  <a:pt x="614211" y="524896"/>
                </a:cubicBezTo>
                <a:cubicBezTo>
                  <a:pt x="815294" y="444143"/>
                  <a:pt x="855511" y="646026"/>
                  <a:pt x="935944" y="726779"/>
                </a:cubicBezTo>
                <a:cubicBezTo>
                  <a:pt x="1016378" y="726779"/>
                  <a:pt x="1056594" y="686402"/>
                  <a:pt x="1137028" y="646026"/>
                </a:cubicBezTo>
                <a:cubicBezTo>
                  <a:pt x="1137028" y="686402"/>
                  <a:pt x="1137028" y="726779"/>
                  <a:pt x="1177244" y="807532"/>
                </a:cubicBezTo>
                <a:cubicBezTo>
                  <a:pt x="1217461" y="686402"/>
                  <a:pt x="1257678" y="605649"/>
                  <a:pt x="1297894" y="524896"/>
                </a:cubicBezTo>
                <a:cubicBezTo>
                  <a:pt x="1378328" y="686402"/>
                  <a:pt x="1458761" y="847909"/>
                  <a:pt x="1539194" y="969038"/>
                </a:cubicBezTo>
                <a:cubicBezTo>
                  <a:pt x="1574384" y="1075027"/>
                  <a:pt x="1671155" y="1150102"/>
                  <a:pt x="1775624" y="1113117"/>
                </a:cubicBezTo>
                <a:lnTo>
                  <a:pt x="1808171" y="1096551"/>
                </a:lnTo>
                <a:lnTo>
                  <a:pt x="1820711" y="1130545"/>
                </a:lnTo>
                <a:lnTo>
                  <a:pt x="1821120" y="1129164"/>
                </a:lnTo>
                <a:lnTo>
                  <a:pt x="1821339" y="1150102"/>
                </a:lnTo>
                <a:cubicBezTo>
                  <a:pt x="1823225" y="1208774"/>
                  <a:pt x="1830765" y="1261769"/>
                  <a:pt x="1860928" y="1292051"/>
                </a:cubicBezTo>
                <a:cubicBezTo>
                  <a:pt x="1941361" y="1413181"/>
                  <a:pt x="2062011" y="1534311"/>
                  <a:pt x="2182661" y="1655441"/>
                </a:cubicBezTo>
                <a:cubicBezTo>
                  <a:pt x="2222877" y="1695817"/>
                  <a:pt x="2383744" y="1776571"/>
                  <a:pt x="2383744" y="1615064"/>
                </a:cubicBezTo>
                <a:cubicBezTo>
                  <a:pt x="2222877" y="1413181"/>
                  <a:pt x="1981578" y="1372804"/>
                  <a:pt x="1981578" y="1049792"/>
                </a:cubicBezTo>
                <a:cubicBezTo>
                  <a:pt x="1941361" y="1130545"/>
                  <a:pt x="1901144" y="1211298"/>
                  <a:pt x="1860928" y="1292051"/>
                </a:cubicBezTo>
                <a:cubicBezTo>
                  <a:pt x="1860928" y="1170921"/>
                  <a:pt x="1860928" y="1130545"/>
                  <a:pt x="1901144" y="1090168"/>
                </a:cubicBezTo>
                <a:cubicBezTo>
                  <a:pt x="1870982" y="1090168"/>
                  <a:pt x="1840819" y="1090168"/>
                  <a:pt x="1827623" y="1107202"/>
                </a:cubicBezTo>
                <a:lnTo>
                  <a:pt x="1821120" y="1129164"/>
                </a:lnTo>
                <a:lnTo>
                  <a:pt x="1820711" y="1090168"/>
                </a:lnTo>
                <a:lnTo>
                  <a:pt x="1808171" y="1096551"/>
                </a:lnTo>
                <a:lnTo>
                  <a:pt x="1797147" y="1066668"/>
                </a:lnTo>
                <a:cubicBezTo>
                  <a:pt x="1755359" y="910997"/>
                  <a:pt x="1790549" y="716685"/>
                  <a:pt x="1579411" y="646026"/>
                </a:cubicBezTo>
                <a:cubicBezTo>
                  <a:pt x="1579411" y="646026"/>
                  <a:pt x="1539194" y="686402"/>
                  <a:pt x="1539194" y="686402"/>
                </a:cubicBezTo>
                <a:cubicBezTo>
                  <a:pt x="1539194" y="605649"/>
                  <a:pt x="1498978" y="524896"/>
                  <a:pt x="1458761" y="444143"/>
                </a:cubicBezTo>
                <a:cubicBezTo>
                  <a:pt x="1418544" y="323013"/>
                  <a:pt x="1338111" y="242260"/>
                  <a:pt x="1297894" y="121130"/>
                </a:cubicBezTo>
                <a:cubicBezTo>
                  <a:pt x="1297894" y="121130"/>
                  <a:pt x="1297894" y="40377"/>
                  <a:pt x="133811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65091475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56560" cy="5145088"/>
          </a:xfrm>
          <a:prstGeom prst="rect">
            <a:avLst/>
          </a:prstGeom>
        </p:spPr>
      </p:pic>
    </p:spTree>
    <p:extLst>
      <p:ext uri="{BB962C8B-B14F-4D97-AF65-F5344CB8AC3E}">
        <p14:creationId xmlns:p14="http://schemas.microsoft.com/office/powerpoint/2010/main" val="114942610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528836"/>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114097"/>
      </p:ext>
    </p:extLst>
  </p:cSld>
  <p:clrMapOvr>
    <a:masterClrMapping/>
  </p:clrMapOvr>
  <p:transition advClick="0" advTm="0">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3" name="TextBox 1"/>
          <p:cNvSpPr txBox="1"/>
          <p:nvPr userDrawn="1"/>
        </p:nvSpPr>
        <p:spPr>
          <a:xfrm>
            <a:off x="3865651" y="368823"/>
            <a:ext cx="1292662" cy="300175"/>
          </a:xfrm>
          <a:prstGeom prst="rect">
            <a:avLst/>
          </a:prstGeom>
          <a:noFill/>
        </p:spPr>
        <p:txBody>
          <a:bodyPr wrap="none" lIns="68577" tIns="34289" rIns="68577" bIns="34289"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77" tIns="34289" rIns="68577" bIns="34289"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324832872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FBF030-126A-44E1-A291-CE0450786A5D}" type="datetimeFigureOut">
              <a:rPr lang="zh-CN" altLang="en-US" smtClean="0"/>
              <a:t>2017/9/9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591CF7-6230-429B-A18C-78A12BF27C28}" type="slidenum">
              <a:rPr lang="zh-CN" altLang="en-US" smtClean="0"/>
              <a:t>‹#›</a:t>
            </a:fld>
            <a:endParaRPr lang="zh-CN" altLang="en-US"/>
          </a:p>
        </p:txBody>
      </p:sp>
    </p:spTree>
  </p:cSld>
  <p:clrMapOvr>
    <a:masterClrMapping/>
  </p:clrMapOvr>
  <p:transition spd="med"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CA6D177-6EAD-4456-9FE8-7642AD59D4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06" t="12971" r="22249" b="55607"/>
          <a:stretch/>
        </p:blipFill>
        <p:spPr>
          <a:xfrm>
            <a:off x="0" y="0"/>
            <a:ext cx="9144000" cy="5145088"/>
          </a:xfrm>
          <a:prstGeom prst="rect">
            <a:avLst/>
          </a:prstGeom>
        </p:spPr>
      </p:pic>
      <p:sp>
        <p:nvSpPr>
          <p:cNvPr id="2" name="日期占位符 1"/>
          <p:cNvSpPr>
            <a:spLocks noGrp="1"/>
          </p:cNvSpPr>
          <p:nvPr>
            <p:ph type="dt" sz="half" idx="10"/>
          </p:nvPr>
        </p:nvSpPr>
        <p:spPr/>
        <p:txBody>
          <a:bodyPr/>
          <a:lstStyle/>
          <a:p>
            <a:fld id="{507A946E-B064-4211-A11D-E702AF025A18}" type="datetimeFigureOut">
              <a:rPr lang="zh-CN" altLang="en-US" smtClean="0"/>
              <a:pPr/>
              <a:t>2017/9/9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itchFamily="34" charset="-122"/>
                <a:ea typeface="微软雅黑" pitchFamily="34" charset="-122"/>
              </a:rPr>
              <a:t>年度工作概述</a:t>
            </a:r>
          </a:p>
        </p:txBody>
      </p:sp>
    </p:spTree>
  </p:cSld>
  <p:clrMapOvr>
    <a:masterClrMapping/>
  </p:clrMapOvr>
  <p:transition spd="med"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4278B0D-A2B2-44EB-9A51-748E3194A9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606" t="12971" r="22249" b="55607"/>
          <a:stretch/>
        </p:blipFill>
        <p:spPr>
          <a:xfrm>
            <a:off x="0" y="0"/>
            <a:ext cx="9144000" cy="5145088"/>
          </a:xfrm>
          <a:prstGeom prst="rect">
            <a:avLst/>
          </a:prstGeom>
        </p:spPr>
      </p:pic>
      <p:sp>
        <p:nvSpPr>
          <p:cNvPr id="2" name="日期占位符 1"/>
          <p:cNvSpPr>
            <a:spLocks noGrp="1"/>
          </p:cNvSpPr>
          <p:nvPr>
            <p:ph type="dt" sz="half" idx="10"/>
          </p:nvPr>
        </p:nvSpPr>
        <p:spPr/>
        <p:txBody>
          <a:bodyPr/>
          <a:lstStyle/>
          <a:p>
            <a:fld id="{507A946E-B064-4211-A11D-E702AF025A18}" type="datetimeFigureOut">
              <a:rPr lang="zh-CN" altLang="en-US" smtClean="0"/>
              <a:pPr/>
              <a:t>2017/9/9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179512" y="248543"/>
            <a:ext cx="1261884" cy="307777"/>
          </a:xfrm>
          <a:prstGeom prst="rect">
            <a:avLst/>
          </a:prstGeom>
          <a:noFill/>
        </p:spPr>
        <p:txBody>
          <a:bodyPr wrap="none" rtlCol="0">
            <a:spAutoFit/>
          </a:bodyPr>
          <a:lstStyle/>
          <a:p>
            <a:pPr lvl="0"/>
            <a:r>
              <a:rPr lang="zh-CN" altLang="zh-CN" sz="1400" b="1" dirty="0">
                <a:solidFill>
                  <a:schemeClr val="accent1"/>
                </a:solidFill>
                <a:latin typeface="微软雅黑" pitchFamily="34" charset="-122"/>
                <a:ea typeface="微软雅黑" pitchFamily="34" charset="-122"/>
              </a:rPr>
              <a:t>工作完成情况</a:t>
            </a:r>
          </a:p>
        </p:txBody>
      </p:sp>
    </p:spTree>
  </p:cSld>
  <p:clrMapOvr>
    <a:masterClrMapping/>
  </p:clrMapOvr>
  <p:transition spd="med"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2CFBF030-126A-44E1-A291-CE0450786A5D}" type="datetimeFigureOut">
              <a:rPr lang="zh-CN" altLang="en-US" smtClean="0"/>
              <a:t>2017/9/9</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FD591CF7-6230-429B-A18C-78A12BF27C2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3" r:id="rId8"/>
    <p:sldLayoutId id="2147483674" r:id="rId9"/>
    <p:sldLayoutId id="2147483675" r:id="rId10"/>
    <p:sldLayoutId id="2147483676" r:id="rId11"/>
    <p:sldLayoutId id="2147483656" r:id="rId12"/>
    <p:sldLayoutId id="2147483657" r:id="rId13"/>
    <p:sldLayoutId id="2147483658" r:id="rId14"/>
    <p:sldLayoutId id="2147483659" r:id="rId15"/>
    <p:sldLayoutId id="2147483662" r:id="rId16"/>
    <p:sldLayoutId id="2147483663" r:id="rId17"/>
    <p:sldLayoutId id="2147483666" r:id="rId18"/>
    <p:sldLayoutId id="2147483670" r:id="rId19"/>
    <p:sldLayoutId id="2147483671" r:id="rId20"/>
    <p:sldLayoutId id="2147483672" r:id="rId21"/>
    <p:sldLayoutId id="2147483677" r:id="rId22"/>
    <p:sldLayoutId id="2147483680" r:id="rId23"/>
    <p:sldLayoutId id="2147483681" r:id="rId24"/>
    <p:sldLayoutId id="2147483682" r:id="rId25"/>
    <p:sldLayoutId id="2147483683" r:id="rId26"/>
    <p:sldLayoutId id="2147483684" r:id="rId27"/>
    <p:sldLayoutId id="2147483685" r:id="rId28"/>
  </p:sldLayoutIdLst>
  <p:transition spd="med" advClick="0" advTm="0">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2.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2.jp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notesSlide" Target="../notesSlides/notesSlide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slideLayout" Target="../slideLayouts/slideLayout8.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F918007-212E-40A4-8CC4-CA6784B6D2CA}"/>
              </a:ext>
            </a:extLst>
          </p:cNvPr>
          <p:cNvPicPr>
            <a:picLocks noChangeAspect="1"/>
          </p:cNvPicPr>
          <p:nvPr/>
        </p:nvPicPr>
        <p:blipFill rotWithShape="1">
          <a:blip r:embed="rId5">
            <a:extLst>
              <a:ext uri="{28A0092B-C50C-407E-A947-70E740481C1C}">
                <a14:useLocalDpi xmlns:a14="http://schemas.microsoft.com/office/drawing/2010/main" val="0"/>
              </a:ext>
            </a:extLst>
          </a:blip>
          <a:srcRect t="12971" r="22249" b="22304"/>
          <a:stretch/>
        </p:blipFill>
        <p:spPr>
          <a:xfrm>
            <a:off x="12307" y="0"/>
            <a:ext cx="9131693" cy="5145088"/>
          </a:xfrm>
          <a:prstGeom prst="rect">
            <a:avLst/>
          </a:prstGeom>
        </p:spPr>
      </p:pic>
      <p:pic>
        <p:nvPicPr>
          <p:cNvPr id="2" name="爱的纪念 souvenirs d'enfance">
            <a:hlinkClick r:id="" action="ppaction://media"/>
            <a:extLst>
              <a:ext uri="{FF2B5EF4-FFF2-40B4-BE49-F238E27FC236}">
                <a16:creationId xmlns:a16="http://schemas.microsoft.com/office/drawing/2014/main" id="{240AC786-B1D3-4375-A52D-9E2EE94B30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4584" y="1240396"/>
            <a:ext cx="609600" cy="609600"/>
          </a:xfrm>
          <a:prstGeom prst="rect">
            <a:avLst/>
          </a:prstGeom>
        </p:spPr>
      </p:pic>
      <p:sp>
        <p:nvSpPr>
          <p:cNvPr id="13" name="矩形 259">
            <a:extLst>
              <a:ext uri="{FF2B5EF4-FFF2-40B4-BE49-F238E27FC236}">
                <a16:creationId xmlns:a16="http://schemas.microsoft.com/office/drawing/2014/main" id="{DFB9403C-4C53-40F4-BD63-36BA8AF9B494}"/>
              </a:ext>
            </a:extLst>
          </p:cNvPr>
          <p:cNvSpPr>
            <a:spLocks noChangeArrowheads="1"/>
          </p:cNvSpPr>
          <p:nvPr/>
        </p:nvSpPr>
        <p:spPr bwMode="auto">
          <a:xfrm>
            <a:off x="506016" y="1744452"/>
            <a:ext cx="5220580"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zh-CN" altLang="en-US" sz="4400" cap="all" dirty="0">
                <a:solidFill>
                  <a:schemeClr val="tx1">
                    <a:lumMod val="75000"/>
                    <a:lumOff val="25000"/>
                  </a:schemeClr>
                </a:solidFill>
                <a:cs typeface="Arial" panose="020B0604020202020204" pitchFamily="34" charset="0"/>
              </a:rPr>
              <a:t>智慧城市</a:t>
            </a:r>
            <a:r>
              <a:rPr lang="en-US" altLang="zh-CN" sz="4400" cap="all" dirty="0">
                <a:solidFill>
                  <a:schemeClr val="tx1">
                    <a:lumMod val="75000"/>
                    <a:lumOff val="25000"/>
                  </a:schemeClr>
                </a:solidFill>
                <a:cs typeface="Arial" panose="020B0604020202020204" pitchFamily="34" charset="0"/>
              </a:rPr>
              <a:t>PPT</a:t>
            </a:r>
            <a:r>
              <a:rPr lang="zh-CN" altLang="en-US" sz="4400" cap="all" dirty="0">
                <a:solidFill>
                  <a:schemeClr val="tx1">
                    <a:lumMod val="75000"/>
                    <a:lumOff val="25000"/>
                  </a:schemeClr>
                </a:solidFill>
                <a:cs typeface="Arial" panose="020B0604020202020204" pitchFamily="34" charset="0"/>
              </a:rPr>
              <a:t>模板</a:t>
            </a:r>
            <a:endParaRPr lang="en-US" altLang="zh-CN" sz="4400" cap="all" dirty="0">
              <a:solidFill>
                <a:schemeClr val="tx1">
                  <a:lumMod val="75000"/>
                  <a:lumOff val="25000"/>
                </a:schemeClr>
              </a:solidFill>
              <a:cs typeface="Arial" panose="020B0604020202020204" pitchFamily="34" charset="0"/>
            </a:endParaRPr>
          </a:p>
        </p:txBody>
      </p:sp>
      <p:sp>
        <p:nvSpPr>
          <p:cNvPr id="15" name="原创设计师QQ598969553                 _16">
            <a:extLst>
              <a:ext uri="{FF2B5EF4-FFF2-40B4-BE49-F238E27FC236}">
                <a16:creationId xmlns:a16="http://schemas.microsoft.com/office/drawing/2014/main" id="{A3A6CDE8-68A6-4CFC-9921-DB3FC6DC13A3}"/>
              </a:ext>
            </a:extLst>
          </p:cNvPr>
          <p:cNvSpPr txBox="1"/>
          <p:nvPr/>
        </p:nvSpPr>
        <p:spPr>
          <a:xfrm>
            <a:off x="935596" y="2788628"/>
            <a:ext cx="5472608" cy="329129"/>
          </a:xfrm>
          <a:prstGeom prst="rect">
            <a:avLst/>
          </a:prstGeom>
          <a:noFill/>
          <a:effectLst/>
        </p:spPr>
        <p:txBody>
          <a:bodyPr wrap="square" lIns="68580" tIns="34290" rIns="68580" bIns="34290" rtlCol="0">
            <a:spAutoFit/>
          </a:bodyPr>
          <a:lstStyle/>
          <a:p>
            <a:pPr>
              <a:lnSpc>
                <a:spcPct val="150000"/>
              </a:lnSpc>
              <a:buNone/>
            </a:pPr>
            <a:r>
              <a:rPr lang="en-US" altLang="zh-CN" sz="600" dirty="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6" name="原创设计师QQ598969553                 _15">
            <a:extLst>
              <a:ext uri="{FF2B5EF4-FFF2-40B4-BE49-F238E27FC236}">
                <a16:creationId xmlns:a16="http://schemas.microsoft.com/office/drawing/2014/main" id="{B2966131-B766-47EF-9A5E-9F01F30F3776}"/>
              </a:ext>
            </a:extLst>
          </p:cNvPr>
          <p:cNvSpPr/>
          <p:nvPr/>
        </p:nvSpPr>
        <p:spPr>
          <a:xfrm>
            <a:off x="791580" y="3256165"/>
            <a:ext cx="2978540" cy="25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汇报人：千图网       日期：</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2019</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原创设计师QQ598969553                 _16">
            <a:extLst>
              <a:ext uri="{FF2B5EF4-FFF2-40B4-BE49-F238E27FC236}">
                <a16:creationId xmlns:a16="http://schemas.microsoft.com/office/drawing/2014/main" id="{7D1FD1C0-E550-41D0-9284-A0D0204A6895}"/>
              </a:ext>
            </a:extLst>
          </p:cNvPr>
          <p:cNvSpPr txBox="1"/>
          <p:nvPr/>
        </p:nvSpPr>
        <p:spPr>
          <a:xfrm>
            <a:off x="755576" y="2423222"/>
            <a:ext cx="2844316" cy="354328"/>
          </a:xfrm>
          <a:prstGeom prst="rect">
            <a:avLst/>
          </a:prstGeom>
          <a:noFill/>
          <a:effectLst/>
        </p:spPr>
        <p:txBody>
          <a:bodyPr wrap="square" lIns="68580" tIns="34290" rIns="68580" bIns="34290" rtlCol="0">
            <a:spAutoFit/>
          </a:bodyPr>
          <a:lstStyle/>
          <a:p>
            <a:pPr algn="ct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单击此处添加您所在公司名称</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矩形 259">
            <a:extLst>
              <a:ext uri="{FF2B5EF4-FFF2-40B4-BE49-F238E27FC236}">
                <a16:creationId xmlns:a16="http://schemas.microsoft.com/office/drawing/2014/main" id="{B5D3FC84-ED1A-47D3-AEEF-4149C0C1DC09}"/>
              </a:ext>
            </a:extLst>
          </p:cNvPr>
          <p:cNvSpPr>
            <a:spLocks noChangeArrowheads="1"/>
          </p:cNvSpPr>
          <p:nvPr/>
        </p:nvSpPr>
        <p:spPr bwMode="auto">
          <a:xfrm>
            <a:off x="719572" y="778731"/>
            <a:ext cx="2126704"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6000" cap="all" dirty="0">
                <a:solidFill>
                  <a:schemeClr val="tx1">
                    <a:lumMod val="75000"/>
                    <a:lumOff val="25000"/>
                  </a:schemeClr>
                </a:solidFill>
                <a:latin typeface="方正姚体" panose="02010601030101010101" pitchFamily="2" charset="-122"/>
                <a:ea typeface="方正姚体" panose="02010601030101010101" pitchFamily="2" charset="-122"/>
                <a:cs typeface="Arial" panose="020B0604020202020204" pitchFamily="34" charset="0"/>
              </a:rPr>
              <a:t>2019</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crus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0" presetClass="entr" presetSubtype="0" decel="10000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 calcmode="lin" valueType="num">
                                      <p:cBhvr>
                                        <p:cTn id="9" dur="1000" fill="hold"/>
                                        <p:tgtEl>
                                          <p:spTgt spid="11"/>
                                        </p:tgtEl>
                                        <p:attrNameLst>
                                          <p:attrName>ppt_w</p:attrName>
                                        </p:attrNameLst>
                                      </p:cBhvr>
                                      <p:tavLst>
                                        <p:tav tm="0">
                                          <p:val>
                                            <p:strVal val="#ppt_w+.3"/>
                                          </p:val>
                                        </p:tav>
                                        <p:tav tm="100000">
                                          <p:val>
                                            <p:strVal val="#ppt_w"/>
                                          </p:val>
                                        </p:tav>
                                      </p:tavLst>
                                    </p:anim>
                                    <p:anim calcmode="lin" valueType="num">
                                      <p:cBhvr>
                                        <p:cTn id="10" dur="1000" fill="hold"/>
                                        <p:tgtEl>
                                          <p:spTgt spid="11"/>
                                        </p:tgtEl>
                                        <p:attrNameLst>
                                          <p:attrName>ppt_h</p:attrName>
                                        </p:attrNameLst>
                                      </p:cBhvr>
                                      <p:tavLst>
                                        <p:tav tm="0">
                                          <p:val>
                                            <p:strVal val="#ppt_h"/>
                                          </p:val>
                                        </p:tav>
                                        <p:tav tm="100000">
                                          <p:val>
                                            <p:strVal val="#ppt_h"/>
                                          </p:val>
                                        </p:tav>
                                      </p:tavLst>
                                    </p:anim>
                                    <p:animEffect transition="in" filter="fade">
                                      <p:cBhvr>
                                        <p:cTn id="11" dur="1000"/>
                                        <p:tgtEl>
                                          <p:spTgt spid="11"/>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3"/>
                                        </p:tgtEl>
                                        <p:attrNameLst>
                                          <p:attrName>ppt_y</p:attrName>
                                        </p:attrNameLst>
                                      </p:cBhvr>
                                      <p:tavLst>
                                        <p:tav tm="0">
                                          <p:val>
                                            <p:strVal val="#ppt_y"/>
                                          </p:val>
                                        </p:tav>
                                        <p:tav tm="100000">
                                          <p:val>
                                            <p:strVal val="#ppt_y"/>
                                          </p:val>
                                        </p:tav>
                                      </p:tavLst>
                                    </p:anim>
                                    <p:anim calcmode="lin" valueType="num">
                                      <p:cBhvr>
                                        <p:cTn id="1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3"/>
                                        </p:tgtEl>
                                      </p:cBhvr>
                                    </p:animEffect>
                                  </p:childTnLst>
                                </p:cTn>
                              </p:par>
                            </p:childTnLst>
                          </p:cTn>
                        </p:par>
                        <p:par>
                          <p:cTn id="20" fill="hold">
                            <p:stCondLst>
                              <p:cond delay="1900"/>
                            </p:stCondLst>
                            <p:childTnLst>
                              <p:par>
                                <p:cTn id="21" presetID="22" presetClass="entr" presetSubtype="1"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240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13"/>
                                        </p:tgtEl>
                                      </p:cBhvr>
                                    </p:animEffect>
                                    <p:animScale>
                                      <p:cBhvr>
                                        <p:cTn id="27" dur="250" autoRev="1" fill="hold"/>
                                        <p:tgtEl>
                                          <p:spTgt spid="13"/>
                                        </p:tgtEl>
                                      </p:cBhvr>
                                      <p:by x="105000" y="105000"/>
                                    </p:animScale>
                                  </p:childTnLst>
                                </p:cTn>
                              </p:par>
                            </p:childTnLst>
                          </p:cTn>
                        </p:par>
                        <p:par>
                          <p:cTn id="28" fill="hold">
                            <p:stCondLst>
                              <p:cond delay="2900"/>
                            </p:stCondLst>
                            <p:childTnLst>
                              <p:par>
                                <p:cTn id="29" presetID="22" presetClass="entr" presetSubtype="1"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par>
                          <p:cTn id="32" fill="hold">
                            <p:stCondLst>
                              <p:cond delay="3400"/>
                            </p:stCondLst>
                            <p:childTnLst>
                              <p:par>
                                <p:cTn id="33" presetID="12" presetClass="entr" presetSubtype="1"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ppt_y</p:attrName>
                                        </p:attrNameLst>
                                      </p:cBhvr>
                                      <p:tavLst>
                                        <p:tav tm="0">
                                          <p:val>
                                            <p:strVal val="#ppt_y-#ppt_h*1.125000"/>
                                          </p:val>
                                        </p:tav>
                                        <p:tav tm="100000">
                                          <p:val>
                                            <p:strVal val="#ppt_y"/>
                                          </p:val>
                                        </p:tav>
                                      </p:tavLst>
                                    </p:anim>
                                    <p:animEffect transition="in" filter="wipe(down)">
                                      <p:cBhvr>
                                        <p:cTn id="36" dur="500"/>
                                        <p:tgtEl>
                                          <p:spTgt spid="16"/>
                                        </p:tgtEl>
                                      </p:cBhvr>
                                    </p:animEffect>
                                  </p:childTnLst>
                                </p:cTn>
                              </p:par>
                            </p:childTnLst>
                          </p:cTn>
                        </p:par>
                        <p:par>
                          <p:cTn id="37" fill="hold">
                            <p:stCondLst>
                              <p:cond delay="3900"/>
                            </p:stCondLst>
                            <p:childTnLst>
                              <p:par>
                                <p:cTn id="38" presetID="41" presetClass="entr" presetSubtype="0" fill="hold" grpId="0" nodeType="afterEffect">
                                  <p:stCondLst>
                                    <p:cond delay="0"/>
                                  </p:stCondLst>
                                  <p:iterate type="lt">
                                    <p:tmPct val="10000"/>
                                  </p:iterate>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10"/>
                                        </p:tgtEl>
                                        <p:attrNameLst>
                                          <p:attrName>ppt_y</p:attrName>
                                        </p:attrNameLst>
                                      </p:cBhvr>
                                      <p:tavLst>
                                        <p:tav tm="0">
                                          <p:val>
                                            <p:strVal val="#ppt_y"/>
                                          </p:val>
                                        </p:tav>
                                        <p:tav tm="100000">
                                          <p:val>
                                            <p:strVal val="#ppt_y"/>
                                          </p:val>
                                        </p:tav>
                                      </p:tavLst>
                                    </p:anim>
                                    <p:anim calcmode="lin" valueType="num">
                                      <p:cBhvr>
                                        <p:cTn id="4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10"/>
                                        </p:tgtEl>
                                      </p:cBhvr>
                                    </p:animEffect>
                                  </p:childTnLst>
                                </p:cTn>
                              </p:par>
                            </p:childTnLst>
                          </p:cTn>
                        </p:par>
                        <p:par>
                          <p:cTn id="45" fill="hold">
                            <p:stCondLst>
                              <p:cond delay="4550"/>
                            </p:stCondLst>
                            <p:childTnLst>
                              <p:par>
                                <p:cTn id="46" presetID="26" presetClass="emph" presetSubtype="0" fill="hold" grpId="1" nodeType="afterEffect">
                                  <p:stCondLst>
                                    <p:cond delay="0"/>
                                  </p:stCondLst>
                                  <p:iterate type="lt">
                                    <p:tmPct val="0"/>
                                  </p:iterate>
                                  <p:childTnLst>
                                    <p:animEffect transition="out" filter="fade">
                                      <p:cBhvr>
                                        <p:cTn id="47" dur="500" tmFilter="0, 0; .2, .5; .8, .5; 1, 0"/>
                                        <p:tgtEl>
                                          <p:spTgt spid="10"/>
                                        </p:tgtEl>
                                      </p:cBhvr>
                                    </p:animEffect>
                                    <p:animScale>
                                      <p:cBhvr>
                                        <p:cTn id="48"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49" repeatCount="indefinite" fill="hold" display="0">
                  <p:stCondLst>
                    <p:cond delay="indefinite"/>
                  </p:stCondLst>
                  <p:endCondLst>
                    <p:cond evt="onStopAudio" delay="0">
                      <p:tgtEl>
                        <p:sldTgt/>
                      </p:tgtEl>
                    </p:cond>
                  </p:endCondLst>
                </p:cTn>
                <p:tgtEl>
                  <p:spTgt spid="2"/>
                </p:tgtEl>
              </p:cMediaNode>
            </p:audio>
          </p:childTnLst>
        </p:cTn>
      </p:par>
    </p:tnLst>
    <p:bldLst>
      <p:bldP spid="13" grpId="0"/>
      <p:bldP spid="13" grpId="1"/>
      <p:bldP spid="15" grpId="0"/>
      <p:bldP spid="16" grpId="0"/>
      <p:bldP spid="17" grpId="0"/>
      <p:bldP spid="10" grpId="0"/>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a:xfrm>
            <a:off x="3661059" y="1292159"/>
            <a:ext cx="3032619" cy="1654283"/>
            <a:chOff x="4881345" y="2060620"/>
            <a:chExt cx="4043713" cy="2205412"/>
          </a:xfrm>
          <a:solidFill>
            <a:schemeClr val="accent3"/>
          </a:solidFill>
        </p:grpSpPr>
        <p:sp>
          <p:nvSpPr>
            <p:cNvPr id="24" name="Isosceles Triangle 5"/>
            <p:cNvSpPr/>
            <p:nvPr/>
          </p:nvSpPr>
          <p:spPr>
            <a:xfrm>
              <a:off x="4881345" y="2060620"/>
              <a:ext cx="4043713" cy="2205412"/>
            </a:xfrm>
            <a:prstGeom prst="triangle">
              <a:avLst/>
            </a:prstGeom>
            <a:grpFill/>
            <a:ln>
              <a:noFill/>
            </a:ln>
          </p:spPr>
          <p:style>
            <a:lnRef idx="2">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spcFirstLastPara="0" vert="horz" wrap="square" lIns="507582" tIns="434557" rIns="507582" bIns="434557" numCol="1" spcCol="1270" anchor="ctr" anchorCtr="0">
              <a:noAutofit/>
            </a:bodyPr>
            <a:lstStyle/>
            <a:p>
              <a:pPr algn="ctr" defTabSz="1633279">
                <a:lnSpc>
                  <a:spcPct val="90000"/>
                </a:lnSpc>
                <a:spcAft>
                  <a:spcPct val="35000"/>
                </a:spcAft>
              </a:pPr>
              <a:endParaRPr lang="en-US" sz="3099" dirty="0">
                <a:latin typeface="Arial" panose="020B0604020202020204" pitchFamily="34" charset="0"/>
                <a:cs typeface="Arial" panose="020B0604020202020204" pitchFamily="34" charset="0"/>
              </a:endParaRPr>
            </a:p>
          </p:txBody>
        </p:sp>
        <p:sp>
          <p:nvSpPr>
            <p:cNvPr id="25" name="TextBox 7"/>
            <p:cNvSpPr txBox="1"/>
            <p:nvPr/>
          </p:nvSpPr>
          <p:spPr>
            <a:xfrm>
              <a:off x="6507626" y="2994681"/>
              <a:ext cx="791149" cy="594851"/>
            </a:xfrm>
            <a:prstGeom prst="rect">
              <a:avLst/>
            </a:prstGeom>
            <a:grpFill/>
          </p:spPr>
          <p:txBody>
            <a:bodyPr wrap="none" rtlCol="0">
              <a:spAutoFit/>
            </a:bodyPr>
            <a:lstStyle/>
            <a:p>
              <a:pPr algn="ctr"/>
              <a:r>
                <a:rPr lang="vi-VN" sz="2300" dirty="0">
                  <a:solidFill>
                    <a:schemeClr val="bg1"/>
                  </a:solidFill>
                  <a:latin typeface="Arial" panose="020B0604020202020204" pitchFamily="34" charset="0"/>
                  <a:cs typeface="Arial" panose="020B0604020202020204" pitchFamily="34" charset="0"/>
                </a:rPr>
                <a:t>4.2</a:t>
              </a:r>
              <a:endParaRPr lang="en-US" sz="2300" dirty="0">
                <a:solidFill>
                  <a:schemeClr val="bg1"/>
                </a:solidFill>
                <a:latin typeface="Arial" panose="020B0604020202020204" pitchFamily="34" charset="0"/>
                <a:cs typeface="Arial" panose="020B0604020202020204" pitchFamily="34" charset="0"/>
              </a:endParaRPr>
            </a:p>
          </p:txBody>
        </p:sp>
      </p:grpSp>
      <p:grpSp>
        <p:nvGrpSpPr>
          <p:cNvPr id="3" name="Group 35"/>
          <p:cNvGrpSpPr/>
          <p:nvPr/>
        </p:nvGrpSpPr>
        <p:grpSpPr>
          <a:xfrm>
            <a:off x="953384" y="1692155"/>
            <a:ext cx="2299349" cy="1254286"/>
            <a:chOff x="1270914" y="2593875"/>
            <a:chExt cx="3065966" cy="1672156"/>
          </a:xfrm>
          <a:solidFill>
            <a:schemeClr val="accent1"/>
          </a:solidFill>
        </p:grpSpPr>
        <p:sp>
          <p:nvSpPr>
            <p:cNvPr id="27" name="Isosceles Triangle 3"/>
            <p:cNvSpPr/>
            <p:nvPr/>
          </p:nvSpPr>
          <p:spPr>
            <a:xfrm>
              <a:off x="1270914" y="2593875"/>
              <a:ext cx="3065966" cy="1672156"/>
            </a:xfrm>
            <a:prstGeom prst="triangle">
              <a:avLst/>
            </a:prstGeom>
            <a:grpFill/>
            <a:ln>
              <a:noFill/>
            </a:ln>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507582" tIns="434557" rIns="507582" bIns="434557" numCol="1" spcCol="1270" anchor="ctr" anchorCtr="0">
              <a:noAutofit/>
            </a:bodyPr>
            <a:lstStyle/>
            <a:p>
              <a:pPr algn="ctr" defTabSz="1633279">
                <a:lnSpc>
                  <a:spcPct val="90000"/>
                </a:lnSpc>
                <a:spcAft>
                  <a:spcPct val="35000"/>
                </a:spcAft>
              </a:pPr>
              <a:endParaRPr lang="en-US" sz="3099" dirty="0">
                <a:latin typeface="Arial" panose="020B0604020202020204" pitchFamily="34" charset="0"/>
                <a:cs typeface="Arial" panose="020B0604020202020204" pitchFamily="34" charset="0"/>
              </a:endParaRPr>
            </a:p>
          </p:txBody>
        </p:sp>
        <p:sp>
          <p:nvSpPr>
            <p:cNvPr id="28" name="TextBox 8"/>
            <p:cNvSpPr txBox="1"/>
            <p:nvPr/>
          </p:nvSpPr>
          <p:spPr>
            <a:xfrm>
              <a:off x="2362242" y="3337619"/>
              <a:ext cx="791149" cy="594851"/>
            </a:xfrm>
            <a:prstGeom prst="rect">
              <a:avLst/>
            </a:prstGeom>
            <a:grpFill/>
          </p:spPr>
          <p:txBody>
            <a:bodyPr wrap="none" rtlCol="0">
              <a:spAutoFit/>
            </a:bodyPr>
            <a:lstStyle/>
            <a:p>
              <a:pPr algn="ctr"/>
              <a:r>
                <a:rPr lang="vi-VN" sz="2300" dirty="0">
                  <a:solidFill>
                    <a:schemeClr val="bg1"/>
                  </a:solidFill>
                  <a:latin typeface="Arial" panose="020B0604020202020204" pitchFamily="34" charset="0"/>
                  <a:cs typeface="Arial" panose="020B0604020202020204" pitchFamily="34" charset="0"/>
                </a:rPr>
                <a:t>4.0</a:t>
              </a:r>
              <a:endParaRPr lang="en-US" sz="2300" dirty="0">
                <a:solidFill>
                  <a:schemeClr val="bg1"/>
                </a:solidFill>
                <a:latin typeface="Arial" panose="020B0604020202020204" pitchFamily="34" charset="0"/>
                <a:cs typeface="Arial" panose="020B0604020202020204" pitchFamily="34" charset="0"/>
              </a:endParaRPr>
            </a:p>
          </p:txBody>
        </p:sp>
      </p:grpSp>
      <p:grpSp>
        <p:nvGrpSpPr>
          <p:cNvPr id="4" name="Group 38"/>
          <p:cNvGrpSpPr/>
          <p:nvPr/>
        </p:nvGrpSpPr>
        <p:grpSpPr>
          <a:xfrm>
            <a:off x="6039831" y="2023328"/>
            <a:ext cx="1692242" cy="923112"/>
            <a:chOff x="8053215" y="3035381"/>
            <a:chExt cx="2256447" cy="1230650"/>
          </a:xfrm>
          <a:solidFill>
            <a:schemeClr val="accent4"/>
          </a:solidFill>
        </p:grpSpPr>
        <p:sp>
          <p:nvSpPr>
            <p:cNvPr id="30" name="Isosceles Triangle 6"/>
            <p:cNvSpPr/>
            <p:nvPr/>
          </p:nvSpPr>
          <p:spPr>
            <a:xfrm>
              <a:off x="8053215" y="3035381"/>
              <a:ext cx="2256447" cy="1230650"/>
            </a:xfrm>
            <a:prstGeom prst="triangle">
              <a:avLst/>
            </a:prstGeom>
            <a:grpFill/>
            <a:ln>
              <a:noFill/>
            </a:ln>
          </p:spPr>
          <p:style>
            <a:lnRef idx="2">
              <a:schemeClr val="lt1">
                <a:hueOff val="0"/>
                <a:satOff val="0"/>
                <a:lumOff val="0"/>
                <a:alphaOff val="0"/>
              </a:schemeClr>
            </a:lnRef>
            <a:fillRef idx="1">
              <a:scrgbClr r="0" g="0" b="0"/>
            </a:fillRef>
            <a:effectRef idx="0">
              <a:schemeClr val="accent5">
                <a:alpha val="50000"/>
                <a:hueOff val="0"/>
                <a:satOff val="0"/>
                <a:lumOff val="0"/>
                <a:alphaOff val="0"/>
              </a:schemeClr>
            </a:effectRef>
            <a:fontRef idx="minor">
              <a:schemeClr val="tx1"/>
            </a:fontRef>
          </p:style>
          <p:txBody>
            <a:bodyPr spcFirstLastPara="0" vert="horz" wrap="square" lIns="507582" tIns="434557" rIns="507582" bIns="434557" numCol="1" spcCol="1270" anchor="ctr" anchorCtr="0">
              <a:noAutofit/>
            </a:bodyPr>
            <a:lstStyle/>
            <a:p>
              <a:pPr algn="ctr" defTabSz="1633279">
                <a:lnSpc>
                  <a:spcPct val="90000"/>
                </a:lnSpc>
                <a:spcAft>
                  <a:spcPct val="35000"/>
                </a:spcAft>
              </a:pPr>
              <a:endParaRPr lang="en-US" sz="3099" dirty="0">
                <a:latin typeface="Arial" panose="020B0604020202020204" pitchFamily="34" charset="0"/>
                <a:cs typeface="Arial" panose="020B0604020202020204" pitchFamily="34" charset="0"/>
              </a:endParaRPr>
            </a:p>
          </p:txBody>
        </p:sp>
        <p:sp>
          <p:nvSpPr>
            <p:cNvPr id="31" name="TextBox 9"/>
            <p:cNvSpPr txBox="1"/>
            <p:nvPr/>
          </p:nvSpPr>
          <p:spPr>
            <a:xfrm>
              <a:off x="8892718" y="3511605"/>
              <a:ext cx="577441" cy="410243"/>
            </a:xfrm>
            <a:prstGeom prst="rect">
              <a:avLst/>
            </a:prstGeom>
            <a:grpFill/>
          </p:spPr>
          <p:txBody>
            <a:bodyPr wrap="none" rtlCol="0">
              <a:spAutoFit/>
            </a:bodyPr>
            <a:lstStyle/>
            <a:p>
              <a:pPr algn="ctr"/>
              <a:r>
                <a:rPr lang="vi-VN" sz="1400" dirty="0">
                  <a:solidFill>
                    <a:schemeClr val="bg1"/>
                  </a:solidFill>
                  <a:latin typeface="Arial" panose="020B0604020202020204" pitchFamily="34" charset="0"/>
                  <a:cs typeface="Arial" panose="020B0604020202020204" pitchFamily="34" charset="0"/>
                </a:rPr>
                <a:t>3.6</a:t>
              </a:r>
              <a:endParaRPr lang="en-US" sz="1400" dirty="0">
                <a:solidFill>
                  <a:schemeClr val="bg1"/>
                </a:solidFill>
                <a:latin typeface="Arial" panose="020B0604020202020204" pitchFamily="34" charset="0"/>
                <a:cs typeface="Arial" panose="020B0604020202020204" pitchFamily="34" charset="0"/>
              </a:endParaRPr>
            </a:p>
          </p:txBody>
        </p:sp>
      </p:grpSp>
      <p:grpSp>
        <p:nvGrpSpPr>
          <p:cNvPr id="5" name="Group 36"/>
          <p:cNvGrpSpPr/>
          <p:nvPr/>
        </p:nvGrpSpPr>
        <p:grpSpPr>
          <a:xfrm>
            <a:off x="2622664" y="2031779"/>
            <a:ext cx="1676750" cy="914661"/>
            <a:chOff x="3496741" y="3046647"/>
            <a:chExt cx="2235790" cy="1219384"/>
          </a:xfrm>
          <a:solidFill>
            <a:schemeClr val="accent2"/>
          </a:solidFill>
        </p:grpSpPr>
        <p:sp>
          <p:nvSpPr>
            <p:cNvPr id="33" name="Isosceles Triangle 4"/>
            <p:cNvSpPr/>
            <p:nvPr/>
          </p:nvSpPr>
          <p:spPr>
            <a:xfrm>
              <a:off x="3496741" y="3046647"/>
              <a:ext cx="2235790" cy="1219384"/>
            </a:xfrm>
            <a:prstGeom prst="triangle">
              <a:avLst/>
            </a:prstGeom>
            <a:grpFill/>
            <a:ln>
              <a:noFill/>
            </a:ln>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507582" tIns="434557" rIns="507582" bIns="434557" numCol="1" spcCol="1270" anchor="ctr" anchorCtr="0">
              <a:noAutofit/>
            </a:bodyPr>
            <a:lstStyle/>
            <a:p>
              <a:pPr algn="ctr" defTabSz="1633279">
                <a:lnSpc>
                  <a:spcPct val="90000"/>
                </a:lnSpc>
                <a:spcAft>
                  <a:spcPct val="35000"/>
                </a:spcAft>
              </a:pPr>
              <a:endParaRPr lang="en-US" sz="3099" dirty="0">
                <a:latin typeface="Arial" panose="020B0604020202020204" pitchFamily="34" charset="0"/>
                <a:cs typeface="Arial" panose="020B0604020202020204" pitchFamily="34" charset="0"/>
              </a:endParaRPr>
            </a:p>
          </p:txBody>
        </p:sp>
        <p:sp>
          <p:nvSpPr>
            <p:cNvPr id="34" name="TextBox 10"/>
            <p:cNvSpPr txBox="1"/>
            <p:nvPr/>
          </p:nvSpPr>
          <p:spPr>
            <a:xfrm>
              <a:off x="4325915" y="3429953"/>
              <a:ext cx="577441" cy="410243"/>
            </a:xfrm>
            <a:prstGeom prst="rect">
              <a:avLst/>
            </a:prstGeom>
            <a:grpFill/>
          </p:spPr>
          <p:txBody>
            <a:bodyPr wrap="none" rtlCol="0">
              <a:spAutoFit/>
            </a:bodyPr>
            <a:lstStyle/>
            <a:p>
              <a:pPr algn="ctr"/>
              <a:r>
                <a:rPr lang="vi-VN" sz="1400" dirty="0">
                  <a:solidFill>
                    <a:schemeClr val="bg1"/>
                  </a:solidFill>
                  <a:latin typeface="Arial" panose="020B0604020202020204" pitchFamily="34" charset="0"/>
                  <a:cs typeface="Arial" panose="020B0604020202020204" pitchFamily="34" charset="0"/>
                </a:rPr>
                <a:t>3.5</a:t>
              </a:r>
              <a:endParaRPr lang="en-US" sz="1400" dirty="0">
                <a:solidFill>
                  <a:schemeClr val="bg1"/>
                </a:solidFill>
                <a:latin typeface="Arial" panose="020B0604020202020204" pitchFamily="34" charset="0"/>
                <a:cs typeface="Arial" panose="020B0604020202020204" pitchFamily="34" charset="0"/>
              </a:endParaRPr>
            </a:p>
          </p:txBody>
        </p:sp>
      </p:grpSp>
      <p:cxnSp>
        <p:nvCxnSpPr>
          <p:cNvPr id="39" name="Straight Connector 15"/>
          <p:cNvCxnSpPr/>
          <p:nvPr/>
        </p:nvCxnSpPr>
        <p:spPr>
          <a:xfrm>
            <a:off x="251" y="2946440"/>
            <a:ext cx="9143499" cy="0"/>
          </a:xfrm>
          <a:prstGeom prst="line">
            <a:avLst/>
          </a:prstGeom>
          <a:ln w="9525">
            <a:solidFill>
              <a:srgbClr val="725A41"/>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185" y="3819756"/>
            <a:ext cx="411458" cy="411536"/>
          </a:xfrm>
          <a:prstGeom prst="rect">
            <a:avLst/>
          </a:prstGeom>
          <a:solidFill>
            <a:schemeClr val="accent1"/>
          </a:solidFill>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1925" y="3819756"/>
            <a:ext cx="411458" cy="411536"/>
          </a:xfrm>
          <a:prstGeom prst="rect">
            <a:avLst/>
          </a:prstGeom>
          <a:solidFill>
            <a:schemeClr val="accent3"/>
          </a:solidFill>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771" y="3819756"/>
            <a:ext cx="411458" cy="411536"/>
          </a:xfrm>
          <a:prstGeom prst="rect">
            <a:avLst/>
          </a:prstGeom>
          <a:solidFill>
            <a:schemeClr val="accent2"/>
          </a:solidFill>
        </p:spPr>
      </p:pic>
      <p:sp>
        <p:nvSpPr>
          <p:cNvPr id="65" name="TextBox 23"/>
          <p:cNvSpPr txBox="1"/>
          <p:nvPr/>
        </p:nvSpPr>
        <p:spPr>
          <a:xfrm>
            <a:off x="1404067" y="3915903"/>
            <a:ext cx="1678435" cy="804191"/>
          </a:xfrm>
          <a:prstGeom prst="rect">
            <a:avLst/>
          </a:prstGeom>
          <a:noFill/>
        </p:spPr>
        <p:txBody>
          <a:bodyPr wrap="square" lIns="65021" tIns="32510" rIns="65021" bIns="32510" rtlCol="0">
            <a:spAutoFit/>
          </a:bodyPr>
          <a:lstStyle/>
          <a:p>
            <a:pPr>
              <a:lnSpc>
                <a:spcPct val="15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GB"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66" name="TextBox 24"/>
          <p:cNvSpPr txBox="1"/>
          <p:nvPr/>
        </p:nvSpPr>
        <p:spPr>
          <a:xfrm>
            <a:off x="1404067" y="3628647"/>
            <a:ext cx="1152681" cy="240795"/>
          </a:xfrm>
          <a:prstGeom prst="rect">
            <a:avLst/>
          </a:prstGeom>
          <a:noFill/>
        </p:spPr>
        <p:txBody>
          <a:bodyPr wrap="none" lIns="65021" tIns="32510" rIns="65021" bIns="32510" rtlCol="0">
            <a:spAutoFit/>
          </a:bodyPr>
          <a:lstStyle/>
          <a:p>
            <a:r>
              <a:rPr lang="zh-CN" altLang="en-US" sz="1100" dirty="0">
                <a:solidFill>
                  <a:schemeClr val="tx1">
                    <a:lumMod val="65000"/>
                    <a:lumOff val="35000"/>
                  </a:schemeClr>
                </a:solidFill>
                <a:ea typeface="微软雅黑" panose="020B0503020204020204" pitchFamily="34" charset="-122"/>
              </a:rPr>
              <a:t>请替换文字内容</a:t>
            </a:r>
          </a:p>
        </p:txBody>
      </p:sp>
      <p:sp>
        <p:nvSpPr>
          <p:cNvPr id="67" name="TextBox 23"/>
          <p:cNvSpPr txBox="1"/>
          <p:nvPr/>
        </p:nvSpPr>
        <p:spPr>
          <a:xfrm>
            <a:off x="3995660" y="3915903"/>
            <a:ext cx="1678435" cy="804191"/>
          </a:xfrm>
          <a:prstGeom prst="rect">
            <a:avLst/>
          </a:prstGeom>
          <a:noFill/>
        </p:spPr>
        <p:txBody>
          <a:bodyPr wrap="square" lIns="65021" tIns="32510" rIns="65021" bIns="32510" rtlCol="0">
            <a:spAutoFit/>
          </a:bodyPr>
          <a:lstStyle/>
          <a:p>
            <a:pPr>
              <a:lnSpc>
                <a:spcPct val="15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GB"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68" name="TextBox 24"/>
          <p:cNvSpPr txBox="1"/>
          <p:nvPr/>
        </p:nvSpPr>
        <p:spPr>
          <a:xfrm>
            <a:off x="3995660" y="3628647"/>
            <a:ext cx="1152681" cy="240795"/>
          </a:xfrm>
          <a:prstGeom prst="rect">
            <a:avLst/>
          </a:prstGeom>
          <a:noFill/>
        </p:spPr>
        <p:txBody>
          <a:bodyPr wrap="none" lIns="65021" tIns="32510" rIns="65021" bIns="32510" rtlCol="0">
            <a:spAutoFit/>
          </a:bodyPr>
          <a:lstStyle/>
          <a:p>
            <a:r>
              <a:rPr lang="zh-CN" altLang="en-US" sz="1100" dirty="0">
                <a:solidFill>
                  <a:schemeClr val="tx1">
                    <a:lumMod val="65000"/>
                    <a:lumOff val="35000"/>
                  </a:schemeClr>
                </a:solidFill>
                <a:ea typeface="微软雅黑" panose="020B0503020204020204" pitchFamily="34" charset="-122"/>
              </a:rPr>
              <a:t>请替换文字内容</a:t>
            </a:r>
          </a:p>
        </p:txBody>
      </p:sp>
      <p:sp>
        <p:nvSpPr>
          <p:cNvPr id="69" name="TextBox 23"/>
          <p:cNvSpPr txBox="1"/>
          <p:nvPr/>
        </p:nvSpPr>
        <p:spPr>
          <a:xfrm>
            <a:off x="6498170" y="3915903"/>
            <a:ext cx="1678435" cy="804191"/>
          </a:xfrm>
          <a:prstGeom prst="rect">
            <a:avLst/>
          </a:prstGeom>
          <a:noFill/>
        </p:spPr>
        <p:txBody>
          <a:bodyPr wrap="square" lIns="65021" tIns="32510" rIns="65021" bIns="32510" rtlCol="0">
            <a:spAutoFit/>
          </a:bodyPr>
          <a:lstStyle/>
          <a:p>
            <a:pPr>
              <a:lnSpc>
                <a:spcPct val="150000"/>
              </a:lnSpc>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GB"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70" name="TextBox 24"/>
          <p:cNvSpPr txBox="1"/>
          <p:nvPr/>
        </p:nvSpPr>
        <p:spPr>
          <a:xfrm>
            <a:off x="6498171" y="3628647"/>
            <a:ext cx="1152681" cy="240795"/>
          </a:xfrm>
          <a:prstGeom prst="rect">
            <a:avLst/>
          </a:prstGeom>
          <a:noFill/>
        </p:spPr>
        <p:txBody>
          <a:bodyPr wrap="none" lIns="65021" tIns="32510" rIns="65021" bIns="32510" rtlCol="0">
            <a:spAutoFit/>
          </a:bodyPr>
          <a:lstStyle/>
          <a:p>
            <a:r>
              <a:rPr lang="zh-CN" altLang="en-US" sz="1100" dirty="0">
                <a:solidFill>
                  <a:schemeClr val="tx1">
                    <a:lumMod val="65000"/>
                    <a:lumOff val="35000"/>
                  </a:schemeClr>
                </a:solidFill>
                <a:ea typeface="微软雅黑" panose="020B0503020204020204" pitchFamily="34" charset="-122"/>
              </a:rPr>
              <a:t>请替换文字内容</a:t>
            </a:r>
          </a:p>
        </p:txBody>
      </p:sp>
    </p:spTree>
    <p:extLst>
      <p:ext uri="{BB962C8B-B14F-4D97-AF65-F5344CB8AC3E}">
        <p14:creationId xmlns:p14="http://schemas.microsoft.com/office/powerpoint/2010/main" val="36879100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nodeType="with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par>
                                <p:cTn id="19" presetID="22" presetClass="entr" presetSubtype="4" fill="hold" nodeType="withEffect">
                                  <p:stCondLst>
                                    <p:cond delay="75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750"/>
                            </p:stCondLst>
                            <p:childTnLst>
                              <p:par>
                                <p:cTn id="23" presetID="2" presetClass="entr" presetSubtype="4"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12" presetClass="entr" presetSubtype="4"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 calcmode="lin" valueType="num">
                                      <p:cBhvr additive="base">
                                        <p:cTn id="30" dur="500"/>
                                        <p:tgtEl>
                                          <p:spTgt spid="65"/>
                                        </p:tgtEl>
                                        <p:attrNameLst>
                                          <p:attrName>ppt_y</p:attrName>
                                        </p:attrNameLst>
                                      </p:cBhvr>
                                      <p:tavLst>
                                        <p:tav tm="0">
                                          <p:val>
                                            <p:strVal val="#ppt_y+#ppt_h*1.125000"/>
                                          </p:val>
                                        </p:tav>
                                        <p:tav tm="100000">
                                          <p:val>
                                            <p:strVal val="#ppt_y"/>
                                          </p:val>
                                        </p:tav>
                                      </p:tavLst>
                                    </p:anim>
                                    <p:animEffect transition="in" filter="wipe(up)">
                                      <p:cBhvr>
                                        <p:cTn id="31" dur="500"/>
                                        <p:tgtEl>
                                          <p:spTgt spid="65"/>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 calcmode="lin" valueType="num">
                                      <p:cBhvr additive="base">
                                        <p:cTn id="34" dur="500"/>
                                        <p:tgtEl>
                                          <p:spTgt spid="66"/>
                                        </p:tgtEl>
                                        <p:attrNameLst>
                                          <p:attrName>ppt_y</p:attrName>
                                        </p:attrNameLst>
                                      </p:cBhvr>
                                      <p:tavLst>
                                        <p:tav tm="0">
                                          <p:val>
                                            <p:strVal val="#ppt_y-#ppt_h*1.125000"/>
                                          </p:val>
                                        </p:tav>
                                        <p:tav tm="100000">
                                          <p:val>
                                            <p:strVal val="#ppt_y"/>
                                          </p:val>
                                        </p:tav>
                                      </p:tavLst>
                                    </p:anim>
                                    <p:animEffect transition="in" filter="wipe(down)">
                                      <p:cBhvr>
                                        <p:cTn id="35" dur="500"/>
                                        <p:tgtEl>
                                          <p:spTgt spid="66"/>
                                        </p:tgtEl>
                                      </p:cBhvr>
                                    </p:animEffect>
                                  </p:childTnLst>
                                </p:cTn>
                              </p:par>
                            </p:childTnLst>
                          </p:cTn>
                        </p:par>
                        <p:par>
                          <p:cTn id="36" fill="hold">
                            <p:stCondLst>
                              <p:cond delay="2750"/>
                            </p:stCondLst>
                            <p:childTnLst>
                              <p:par>
                                <p:cTn id="37" presetID="2" presetClass="entr" presetSubtype="4"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ppt_x"/>
                                          </p:val>
                                        </p:tav>
                                        <p:tav tm="100000">
                                          <p:val>
                                            <p:strVal val="#ppt_x"/>
                                          </p:val>
                                        </p:tav>
                                      </p:tavLst>
                                    </p:anim>
                                    <p:anim calcmode="lin" valueType="num">
                                      <p:cBhvr additive="base">
                                        <p:cTn id="40" dur="500" fill="hold"/>
                                        <p:tgtEl>
                                          <p:spTgt spid="48"/>
                                        </p:tgtEl>
                                        <p:attrNameLst>
                                          <p:attrName>ppt_y</p:attrName>
                                        </p:attrNameLst>
                                      </p:cBhvr>
                                      <p:tavLst>
                                        <p:tav tm="0">
                                          <p:val>
                                            <p:strVal val="1+#ppt_h/2"/>
                                          </p:val>
                                        </p:tav>
                                        <p:tav tm="100000">
                                          <p:val>
                                            <p:strVal val="#ppt_y"/>
                                          </p:val>
                                        </p:tav>
                                      </p:tavLst>
                                    </p:anim>
                                  </p:childTnLst>
                                </p:cTn>
                              </p:par>
                            </p:childTnLst>
                          </p:cTn>
                        </p:par>
                        <p:par>
                          <p:cTn id="41" fill="hold">
                            <p:stCondLst>
                              <p:cond delay="3250"/>
                            </p:stCondLst>
                            <p:childTnLst>
                              <p:par>
                                <p:cTn id="42" presetID="12" presetClass="entr" presetSubtype="4" fill="hold" grpId="0" nodeType="afterEffect">
                                  <p:stCondLst>
                                    <p:cond delay="0"/>
                                  </p:stCondLst>
                                  <p:childTnLst>
                                    <p:set>
                                      <p:cBhvr>
                                        <p:cTn id="43" dur="1" fill="hold">
                                          <p:stCondLst>
                                            <p:cond delay="0"/>
                                          </p:stCondLst>
                                        </p:cTn>
                                        <p:tgtEl>
                                          <p:spTgt spid="67"/>
                                        </p:tgtEl>
                                        <p:attrNameLst>
                                          <p:attrName>style.visibility</p:attrName>
                                        </p:attrNameLst>
                                      </p:cBhvr>
                                      <p:to>
                                        <p:strVal val="visible"/>
                                      </p:to>
                                    </p:set>
                                    <p:anim calcmode="lin" valueType="num">
                                      <p:cBhvr additive="base">
                                        <p:cTn id="44" dur="500"/>
                                        <p:tgtEl>
                                          <p:spTgt spid="67"/>
                                        </p:tgtEl>
                                        <p:attrNameLst>
                                          <p:attrName>ppt_y</p:attrName>
                                        </p:attrNameLst>
                                      </p:cBhvr>
                                      <p:tavLst>
                                        <p:tav tm="0">
                                          <p:val>
                                            <p:strVal val="#ppt_y+#ppt_h*1.125000"/>
                                          </p:val>
                                        </p:tav>
                                        <p:tav tm="100000">
                                          <p:val>
                                            <p:strVal val="#ppt_y"/>
                                          </p:val>
                                        </p:tav>
                                      </p:tavLst>
                                    </p:anim>
                                    <p:animEffect transition="in" filter="wipe(up)">
                                      <p:cBhvr>
                                        <p:cTn id="45" dur="500"/>
                                        <p:tgtEl>
                                          <p:spTgt spid="67"/>
                                        </p:tgtEl>
                                      </p:cBhvr>
                                    </p:animEffect>
                                  </p:childTnLst>
                                </p:cTn>
                              </p:par>
                              <p:par>
                                <p:cTn id="46" presetID="12" presetClass="entr" presetSubtype="1"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anim calcmode="lin" valueType="num">
                                      <p:cBhvr additive="base">
                                        <p:cTn id="48" dur="500"/>
                                        <p:tgtEl>
                                          <p:spTgt spid="68"/>
                                        </p:tgtEl>
                                        <p:attrNameLst>
                                          <p:attrName>ppt_y</p:attrName>
                                        </p:attrNameLst>
                                      </p:cBhvr>
                                      <p:tavLst>
                                        <p:tav tm="0">
                                          <p:val>
                                            <p:strVal val="#ppt_y-#ppt_h*1.125000"/>
                                          </p:val>
                                        </p:tav>
                                        <p:tav tm="100000">
                                          <p:val>
                                            <p:strVal val="#ppt_y"/>
                                          </p:val>
                                        </p:tav>
                                      </p:tavLst>
                                    </p:anim>
                                    <p:animEffect transition="in" filter="wipe(down)">
                                      <p:cBhvr>
                                        <p:cTn id="49" dur="500"/>
                                        <p:tgtEl>
                                          <p:spTgt spid="68"/>
                                        </p:tgtEl>
                                      </p:cBhvr>
                                    </p:animEffect>
                                  </p:childTnLst>
                                </p:cTn>
                              </p:par>
                            </p:childTnLst>
                          </p:cTn>
                        </p:par>
                        <p:par>
                          <p:cTn id="50" fill="hold">
                            <p:stCondLst>
                              <p:cond delay="3750"/>
                            </p:stCondLst>
                            <p:childTnLst>
                              <p:par>
                                <p:cTn id="51" presetID="2" presetClass="entr" presetSubtype="4"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500" fill="hold"/>
                                        <p:tgtEl>
                                          <p:spTgt spid="45"/>
                                        </p:tgtEl>
                                        <p:attrNameLst>
                                          <p:attrName>ppt_x</p:attrName>
                                        </p:attrNameLst>
                                      </p:cBhvr>
                                      <p:tavLst>
                                        <p:tav tm="0">
                                          <p:val>
                                            <p:strVal val="#ppt_x"/>
                                          </p:val>
                                        </p:tav>
                                        <p:tav tm="100000">
                                          <p:val>
                                            <p:strVal val="#ppt_x"/>
                                          </p:val>
                                        </p:tav>
                                      </p:tavLst>
                                    </p:anim>
                                    <p:anim calcmode="lin" valueType="num">
                                      <p:cBhvr additive="base">
                                        <p:cTn id="54" dur="500" fill="hold"/>
                                        <p:tgtEl>
                                          <p:spTgt spid="45"/>
                                        </p:tgtEl>
                                        <p:attrNameLst>
                                          <p:attrName>ppt_y</p:attrName>
                                        </p:attrNameLst>
                                      </p:cBhvr>
                                      <p:tavLst>
                                        <p:tav tm="0">
                                          <p:val>
                                            <p:strVal val="1+#ppt_h/2"/>
                                          </p:val>
                                        </p:tav>
                                        <p:tav tm="100000">
                                          <p:val>
                                            <p:strVal val="#ppt_y"/>
                                          </p:val>
                                        </p:tav>
                                      </p:tavLst>
                                    </p:anim>
                                  </p:childTnLst>
                                </p:cTn>
                              </p:par>
                            </p:childTnLst>
                          </p:cTn>
                        </p:par>
                        <p:par>
                          <p:cTn id="55" fill="hold">
                            <p:stCondLst>
                              <p:cond delay="4250"/>
                            </p:stCondLst>
                            <p:childTnLst>
                              <p:par>
                                <p:cTn id="56" presetID="12" presetClass="entr" presetSubtype="4" fill="hold" grpId="0" nodeType="afterEffect">
                                  <p:stCondLst>
                                    <p:cond delay="0"/>
                                  </p:stCondLst>
                                  <p:childTnLst>
                                    <p:set>
                                      <p:cBhvr>
                                        <p:cTn id="57" dur="1" fill="hold">
                                          <p:stCondLst>
                                            <p:cond delay="0"/>
                                          </p:stCondLst>
                                        </p:cTn>
                                        <p:tgtEl>
                                          <p:spTgt spid="69"/>
                                        </p:tgtEl>
                                        <p:attrNameLst>
                                          <p:attrName>style.visibility</p:attrName>
                                        </p:attrNameLst>
                                      </p:cBhvr>
                                      <p:to>
                                        <p:strVal val="visible"/>
                                      </p:to>
                                    </p:set>
                                    <p:anim calcmode="lin" valueType="num">
                                      <p:cBhvr additive="base">
                                        <p:cTn id="58" dur="500"/>
                                        <p:tgtEl>
                                          <p:spTgt spid="69"/>
                                        </p:tgtEl>
                                        <p:attrNameLst>
                                          <p:attrName>ppt_y</p:attrName>
                                        </p:attrNameLst>
                                      </p:cBhvr>
                                      <p:tavLst>
                                        <p:tav tm="0">
                                          <p:val>
                                            <p:strVal val="#ppt_y+#ppt_h*1.125000"/>
                                          </p:val>
                                        </p:tav>
                                        <p:tav tm="100000">
                                          <p:val>
                                            <p:strVal val="#ppt_y"/>
                                          </p:val>
                                        </p:tav>
                                      </p:tavLst>
                                    </p:anim>
                                    <p:animEffect transition="in" filter="wipe(up)">
                                      <p:cBhvr>
                                        <p:cTn id="59" dur="500"/>
                                        <p:tgtEl>
                                          <p:spTgt spid="69"/>
                                        </p:tgtEl>
                                      </p:cBhvr>
                                    </p:animEffect>
                                  </p:childTnLst>
                                </p:cTn>
                              </p:par>
                              <p:par>
                                <p:cTn id="60" presetID="12" presetClass="entr" presetSubtype="1"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 calcmode="lin" valueType="num">
                                      <p:cBhvr additive="base">
                                        <p:cTn id="62" dur="500"/>
                                        <p:tgtEl>
                                          <p:spTgt spid="70"/>
                                        </p:tgtEl>
                                        <p:attrNameLst>
                                          <p:attrName>ppt_y</p:attrName>
                                        </p:attrNameLst>
                                      </p:cBhvr>
                                      <p:tavLst>
                                        <p:tav tm="0">
                                          <p:val>
                                            <p:strVal val="#ppt_y-#ppt_h*1.125000"/>
                                          </p:val>
                                        </p:tav>
                                        <p:tav tm="100000">
                                          <p:val>
                                            <p:strVal val="#ppt_y"/>
                                          </p:val>
                                        </p:tav>
                                      </p:tavLst>
                                    </p:anim>
                                    <p:animEffect transition="in" filter="wipe(down)">
                                      <p:cBhvr>
                                        <p:cTn id="6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69"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rot="20489966">
            <a:off x="819718" y="1279610"/>
            <a:ext cx="1728192" cy="2088876"/>
          </a:xfrm>
          <a:prstGeom prst="rect">
            <a:avLst/>
          </a:prstGeom>
          <a:blipFill dpi="0" rotWithShape="1">
            <a:blip r:embed="rId3" cstate="print"/>
            <a:srcRect/>
            <a:stretch>
              <a:fillRect l="-40579" r="-40579"/>
            </a:stretch>
          </a:blipFill>
          <a:ln w="25400">
            <a:solidFill>
              <a:srgbClr val="FFFFFF"/>
            </a:solidFill>
          </a:ln>
          <a:effectLst>
            <a:outerShdw blurRad="50800" sx="103000" sy="103000" algn="ctr" rotWithShape="0">
              <a:prstClr val="black">
                <a:alpha val="15000"/>
              </a:prstClr>
            </a:outerShdw>
          </a:effectLst>
        </p:spPr>
        <p:txBody>
          <a:bodyPr lIns="68580" tIns="34290" rIns="68580" bIns="34290" rtlCol="0" anchor="ctr"/>
          <a:lstStyle/>
          <a:p>
            <a:pPr algn="ctr" eaLnBrk="1" hangingPunct="1"/>
            <a:endParaRPr lang="zh-CN" altLang="en-US">
              <a:solidFill>
                <a:srgbClr val="FFFFFF"/>
              </a:solidFill>
            </a:endParaRPr>
          </a:p>
        </p:txBody>
      </p:sp>
      <p:sp>
        <p:nvSpPr>
          <p:cNvPr id="15" name="矩形 14"/>
          <p:cNvSpPr/>
          <p:nvPr/>
        </p:nvSpPr>
        <p:spPr bwMode="auto">
          <a:xfrm rot="20663561">
            <a:off x="5132606" y="1548820"/>
            <a:ext cx="1728192" cy="2088876"/>
          </a:xfrm>
          <a:prstGeom prst="rect">
            <a:avLst/>
          </a:prstGeom>
          <a:blipFill dpi="0" rotWithShape="1">
            <a:blip r:embed="rId4" cstate="print"/>
            <a:srcRect/>
            <a:stretch>
              <a:fillRect l="-3838" t="-266" r="-77866" b="266"/>
            </a:stretch>
          </a:blipFill>
          <a:ln w="25400">
            <a:solidFill>
              <a:srgbClr val="FFFFFF"/>
            </a:solidFill>
          </a:ln>
          <a:effectLst>
            <a:outerShdw blurRad="50800" sx="103000" sy="103000" algn="ctr" rotWithShape="0">
              <a:prstClr val="black">
                <a:alpha val="15000"/>
              </a:prstClr>
            </a:outerShdw>
          </a:effectLst>
        </p:spPr>
        <p:txBody>
          <a:bodyPr lIns="68580" tIns="34290" rIns="68580" bIns="34290" rtlCol="0" anchor="ctr"/>
          <a:lstStyle/>
          <a:p>
            <a:pPr algn="ctr" eaLnBrk="1" hangingPunct="1">
              <a:spcBef>
                <a:spcPct val="0"/>
              </a:spcBef>
              <a:buFontTx/>
              <a:buNone/>
            </a:pPr>
            <a:endParaRPr lang="zh-CN" altLang="en-US">
              <a:solidFill>
                <a:srgbClr val="FFFFFF"/>
              </a:solidFill>
            </a:endParaRPr>
          </a:p>
        </p:txBody>
      </p:sp>
      <p:sp>
        <p:nvSpPr>
          <p:cNvPr id="16" name="矩形 15"/>
          <p:cNvSpPr/>
          <p:nvPr/>
        </p:nvSpPr>
        <p:spPr bwMode="auto">
          <a:xfrm rot="492657">
            <a:off x="6686629" y="1413670"/>
            <a:ext cx="1728192" cy="2088876"/>
          </a:xfrm>
          <a:prstGeom prst="rect">
            <a:avLst/>
          </a:prstGeom>
          <a:blipFill dpi="0" rotWithShape="1">
            <a:blip r:embed="rId5"/>
            <a:srcRect/>
            <a:stretch>
              <a:fillRect l="-46761" r="-46761"/>
            </a:stretch>
          </a:blipFill>
          <a:ln w="25400">
            <a:solidFill>
              <a:srgbClr val="FFFFFF"/>
            </a:solidFill>
          </a:ln>
          <a:effectLst>
            <a:outerShdw blurRad="50800" sx="103000" sy="103000" algn="ctr" rotWithShape="0">
              <a:prstClr val="black">
                <a:alpha val="15000"/>
              </a:prstClr>
            </a:outerShdw>
          </a:effectLst>
        </p:spPr>
        <p:txBody>
          <a:bodyPr lIns="68580" tIns="34290" rIns="68580" bIns="34290" rtlCol="0" anchor="ctr"/>
          <a:lstStyle/>
          <a:p>
            <a:pPr algn="ctr" eaLnBrk="1" hangingPunct="1">
              <a:spcBef>
                <a:spcPct val="0"/>
              </a:spcBef>
              <a:buFontTx/>
              <a:buNone/>
            </a:pPr>
            <a:endParaRPr lang="zh-CN" altLang="en-US">
              <a:solidFill>
                <a:srgbClr val="FFFFFF"/>
              </a:solidFill>
            </a:endParaRPr>
          </a:p>
        </p:txBody>
      </p:sp>
      <p:sp>
        <p:nvSpPr>
          <p:cNvPr id="17" name="矩形 16"/>
          <p:cNvSpPr/>
          <p:nvPr/>
        </p:nvSpPr>
        <p:spPr bwMode="auto">
          <a:xfrm rot="1036824">
            <a:off x="2310698" y="1413670"/>
            <a:ext cx="1728192" cy="2088876"/>
          </a:xfrm>
          <a:prstGeom prst="rect">
            <a:avLst/>
          </a:prstGeom>
          <a:blipFill dpi="0" rotWithShape="1">
            <a:blip r:embed="rId6" cstate="print"/>
            <a:srcRect/>
            <a:stretch>
              <a:fillRect l="-23260" t="-2492" r="-2028" b="-1196"/>
            </a:stretch>
          </a:blipFill>
          <a:ln w="25400">
            <a:solidFill>
              <a:srgbClr val="FFFFFF"/>
            </a:solidFill>
          </a:ln>
          <a:effectLst>
            <a:outerShdw blurRad="50800" sx="103000" sy="103000" algn="ctr" rotWithShape="0">
              <a:prstClr val="black">
                <a:alpha val="15000"/>
              </a:prstClr>
            </a:outerShdw>
          </a:effectLst>
        </p:spPr>
        <p:txBody>
          <a:bodyPr lIns="68580" tIns="34290" rIns="68580" bIns="34290" rtlCol="0" anchor="ctr"/>
          <a:lstStyle/>
          <a:p>
            <a:pPr algn="ctr" eaLnBrk="1" hangingPunct="1">
              <a:spcBef>
                <a:spcPct val="0"/>
              </a:spcBef>
              <a:buFontTx/>
              <a:buNone/>
            </a:pPr>
            <a:endParaRPr lang="zh-CN" altLang="en-US">
              <a:solidFill>
                <a:srgbClr val="FFFFFF"/>
              </a:solidFill>
            </a:endParaRPr>
          </a:p>
        </p:txBody>
      </p:sp>
      <p:sp>
        <p:nvSpPr>
          <p:cNvPr id="18" name="矩形 17"/>
          <p:cNvSpPr/>
          <p:nvPr/>
        </p:nvSpPr>
        <p:spPr bwMode="auto">
          <a:xfrm rot="21164024">
            <a:off x="3798559" y="1164256"/>
            <a:ext cx="1791535" cy="2088876"/>
          </a:xfrm>
          <a:prstGeom prst="rect">
            <a:avLst/>
          </a:prstGeom>
          <a:blipFill dpi="0" rotWithShape="1">
            <a:blip r:embed="rId7" cstate="print"/>
            <a:srcRect/>
            <a:stretch>
              <a:fillRect l="-8280" r="-8280"/>
            </a:stretch>
          </a:blipFill>
          <a:ln w="25400">
            <a:solidFill>
              <a:srgbClr val="FFFFFF"/>
            </a:solidFill>
          </a:ln>
          <a:effectLst>
            <a:outerShdw blurRad="50800" sx="103000" sy="103000" algn="ctr" rotWithShape="0">
              <a:prstClr val="black">
                <a:alpha val="15000"/>
              </a:prstClr>
            </a:outerShdw>
          </a:effectLst>
        </p:spPr>
        <p:txBody>
          <a:bodyPr lIns="68580" tIns="34290" rIns="68580" bIns="34290" rtlCol="0" anchor="ctr"/>
          <a:lstStyle/>
          <a:p>
            <a:pPr algn="ctr" eaLnBrk="1" hangingPunct="1">
              <a:spcBef>
                <a:spcPct val="0"/>
              </a:spcBef>
              <a:buFontTx/>
              <a:buNone/>
            </a:pPr>
            <a:endParaRPr lang="zh-CN" altLang="en-US">
              <a:solidFill>
                <a:srgbClr val="FFFFFF"/>
              </a:solidFill>
            </a:endParaRPr>
          </a:p>
        </p:txBody>
      </p:sp>
      <p:grpSp>
        <p:nvGrpSpPr>
          <p:cNvPr id="2" name="组合 18"/>
          <p:cNvGrpSpPr/>
          <p:nvPr/>
        </p:nvGrpSpPr>
        <p:grpSpPr>
          <a:xfrm>
            <a:off x="981079" y="3219464"/>
            <a:ext cx="3096815" cy="1249016"/>
            <a:chOff x="1308105" y="4547730"/>
            <a:chExt cx="4129087" cy="1664840"/>
          </a:xfrm>
        </p:grpSpPr>
        <p:grpSp>
          <p:nvGrpSpPr>
            <p:cNvPr id="3" name="组合 19"/>
            <p:cNvGrpSpPr/>
            <p:nvPr/>
          </p:nvGrpSpPr>
          <p:grpSpPr>
            <a:xfrm>
              <a:off x="1308105" y="4547730"/>
              <a:ext cx="4129087" cy="687387"/>
              <a:chOff x="1426142" y="2033841"/>
              <a:chExt cx="4129087" cy="687387"/>
            </a:xfrm>
          </p:grpSpPr>
          <p:sp>
            <p:nvSpPr>
              <p:cNvPr id="22" name="Freeform 779"/>
              <p:cNvSpPr>
                <a:spLocks/>
              </p:cNvSpPr>
              <p:nvPr/>
            </p:nvSpPr>
            <p:spPr bwMode="auto">
              <a:xfrm>
                <a:off x="1426142" y="2033841"/>
                <a:ext cx="4129087" cy="687387"/>
              </a:xfrm>
              <a:custGeom>
                <a:avLst/>
                <a:gdLst>
                  <a:gd name="T0" fmla="*/ 2736 w 2736"/>
                  <a:gd name="T1" fmla="*/ 404 h 456"/>
                  <a:gd name="T2" fmla="*/ 2684 w 2736"/>
                  <a:gd name="T3" fmla="*/ 456 h 456"/>
                  <a:gd name="T4" fmla="*/ 52 w 2736"/>
                  <a:gd name="T5" fmla="*/ 456 h 456"/>
                  <a:gd name="T6" fmla="*/ 0 w 2736"/>
                  <a:gd name="T7" fmla="*/ 404 h 456"/>
                  <a:gd name="T8" fmla="*/ 0 w 2736"/>
                  <a:gd name="T9" fmla="*/ 52 h 456"/>
                  <a:gd name="T10" fmla="*/ 52 w 2736"/>
                  <a:gd name="T11" fmla="*/ 0 h 456"/>
                  <a:gd name="T12" fmla="*/ 2684 w 2736"/>
                  <a:gd name="T13" fmla="*/ 0 h 456"/>
                  <a:gd name="T14" fmla="*/ 2736 w 2736"/>
                  <a:gd name="T15" fmla="*/ 52 h 456"/>
                  <a:gd name="T16" fmla="*/ 2736 w 2736"/>
                  <a:gd name="T17" fmla="*/ 4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6" h="456">
                    <a:moveTo>
                      <a:pt x="2736" y="404"/>
                    </a:moveTo>
                    <a:cubicBezTo>
                      <a:pt x="2736" y="433"/>
                      <a:pt x="2713" y="456"/>
                      <a:pt x="2684" y="456"/>
                    </a:cubicBezTo>
                    <a:cubicBezTo>
                      <a:pt x="52" y="456"/>
                      <a:pt x="52" y="456"/>
                      <a:pt x="52" y="456"/>
                    </a:cubicBezTo>
                    <a:cubicBezTo>
                      <a:pt x="23" y="456"/>
                      <a:pt x="0" y="433"/>
                      <a:pt x="0" y="404"/>
                    </a:cubicBezTo>
                    <a:cubicBezTo>
                      <a:pt x="0" y="52"/>
                      <a:pt x="0" y="52"/>
                      <a:pt x="0" y="52"/>
                    </a:cubicBezTo>
                    <a:cubicBezTo>
                      <a:pt x="0" y="23"/>
                      <a:pt x="23" y="0"/>
                      <a:pt x="52" y="0"/>
                    </a:cubicBezTo>
                    <a:cubicBezTo>
                      <a:pt x="2684" y="0"/>
                      <a:pt x="2684" y="0"/>
                      <a:pt x="2684" y="0"/>
                    </a:cubicBezTo>
                    <a:cubicBezTo>
                      <a:pt x="2713" y="0"/>
                      <a:pt x="2736" y="23"/>
                      <a:pt x="2736" y="52"/>
                    </a:cubicBezTo>
                    <a:cubicBezTo>
                      <a:pt x="2736" y="404"/>
                      <a:pt x="2736" y="404"/>
                      <a:pt x="2736" y="404"/>
                    </a:cubicBezTo>
                  </a:path>
                </a:pathLst>
              </a:custGeom>
              <a:solidFill>
                <a:schemeClr val="bg1">
                  <a:lumMod val="95000"/>
                </a:schemeClr>
              </a:solidFill>
              <a:ln>
                <a:noFill/>
              </a:ln>
              <a:effectLst>
                <a:outerShdw blurRad="63500" sx="102000" sy="102000" algn="ctr"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lumMod val="50000"/>
                      <a:lumOff val="50000"/>
                    </a:schemeClr>
                  </a:solidFill>
                </a:endParaRPr>
              </a:p>
            </p:txBody>
          </p:sp>
          <p:sp>
            <p:nvSpPr>
              <p:cNvPr id="23" name="任意多边形 23"/>
              <p:cNvSpPr>
                <a:spLocks/>
              </p:cNvSpPr>
              <p:nvPr/>
            </p:nvSpPr>
            <p:spPr bwMode="auto">
              <a:xfrm>
                <a:off x="1519803" y="2141790"/>
                <a:ext cx="3932238" cy="495300"/>
              </a:xfrm>
              <a:custGeom>
                <a:avLst/>
                <a:gdLst>
                  <a:gd name="T0" fmla="*/ 854480 w 3932277"/>
                  <a:gd name="T1" fmla="*/ 0 h 495300"/>
                  <a:gd name="T2" fmla="*/ 3865683 w 3932277"/>
                  <a:gd name="T3" fmla="*/ 0 h 495300"/>
                  <a:gd name="T4" fmla="*/ 3932277 w 3932277"/>
                  <a:gd name="T5" fmla="*/ 60403 h 495300"/>
                  <a:gd name="T6" fmla="*/ 3932277 w 3932277"/>
                  <a:gd name="T7" fmla="*/ 434898 h 495300"/>
                  <a:gd name="T8" fmla="*/ 3865683 w 3932277"/>
                  <a:gd name="T9" fmla="*/ 495300 h 495300"/>
                  <a:gd name="T10" fmla="*/ 854480 w 3932277"/>
                  <a:gd name="T11" fmla="*/ 495300 h 495300"/>
                  <a:gd name="T12" fmla="*/ 787886 w 3932277"/>
                  <a:gd name="T13" fmla="*/ 434898 h 495300"/>
                  <a:gd name="T14" fmla="*/ 787886 w 3932277"/>
                  <a:gd name="T15" fmla="*/ 398462 h 495300"/>
                  <a:gd name="T16" fmla="*/ 478476 w 3932277"/>
                  <a:gd name="T17" fmla="*/ 398462 h 495300"/>
                  <a:gd name="T18" fmla="*/ 60325 w 3932277"/>
                  <a:gd name="T19" fmla="*/ 398462 h 495300"/>
                  <a:gd name="T20" fmla="*/ 0 w 3932277"/>
                  <a:gd name="T21" fmla="*/ 338202 h 495300"/>
                  <a:gd name="T22" fmla="*/ 0 w 3932277"/>
                  <a:gd name="T23" fmla="*/ 163447 h 495300"/>
                  <a:gd name="T24" fmla="*/ 60325 w 3932277"/>
                  <a:gd name="T25" fmla="*/ 103187 h 495300"/>
                  <a:gd name="T26" fmla="*/ 594767 w 3932277"/>
                  <a:gd name="T27" fmla="*/ 103187 h 495300"/>
                  <a:gd name="T28" fmla="*/ 787886 w 3932277"/>
                  <a:gd name="T29" fmla="*/ 103187 h 495300"/>
                  <a:gd name="T30" fmla="*/ 787886 w 3932277"/>
                  <a:gd name="T31" fmla="*/ 80151 h 495300"/>
                  <a:gd name="T32" fmla="*/ 787886 w 3932277"/>
                  <a:gd name="T33" fmla="*/ 60403 h 495300"/>
                  <a:gd name="T34" fmla="*/ 854480 w 3932277"/>
                  <a:gd name="T35" fmla="*/ 0 h 4953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32277"/>
                  <a:gd name="T55" fmla="*/ 0 h 495300"/>
                  <a:gd name="T56" fmla="*/ 3932277 w 3932277"/>
                  <a:gd name="T57" fmla="*/ 495300 h 4953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32277" h="495300">
                    <a:moveTo>
                      <a:pt x="854480" y="0"/>
                    </a:moveTo>
                    <a:cubicBezTo>
                      <a:pt x="3865683" y="0"/>
                      <a:pt x="3865683" y="0"/>
                      <a:pt x="3865683" y="0"/>
                    </a:cubicBezTo>
                    <a:cubicBezTo>
                      <a:pt x="3903323" y="0"/>
                      <a:pt x="3932277" y="27181"/>
                      <a:pt x="3932277" y="60403"/>
                    </a:cubicBezTo>
                    <a:lnTo>
                      <a:pt x="3932277" y="434898"/>
                    </a:lnTo>
                    <a:cubicBezTo>
                      <a:pt x="3932277" y="468119"/>
                      <a:pt x="3903323" y="495300"/>
                      <a:pt x="3865683" y="495300"/>
                    </a:cubicBezTo>
                    <a:cubicBezTo>
                      <a:pt x="854480" y="495300"/>
                      <a:pt x="854480" y="495300"/>
                      <a:pt x="854480" y="495300"/>
                    </a:cubicBezTo>
                    <a:cubicBezTo>
                      <a:pt x="816840" y="495300"/>
                      <a:pt x="787886" y="468119"/>
                      <a:pt x="787886" y="434898"/>
                    </a:cubicBezTo>
                    <a:lnTo>
                      <a:pt x="787886" y="398462"/>
                    </a:lnTo>
                    <a:lnTo>
                      <a:pt x="478476" y="398462"/>
                    </a:lnTo>
                    <a:cubicBezTo>
                      <a:pt x="357237" y="398462"/>
                      <a:pt x="218678" y="398462"/>
                      <a:pt x="60325" y="398462"/>
                    </a:cubicBezTo>
                    <a:cubicBezTo>
                      <a:pt x="27146" y="398462"/>
                      <a:pt x="0" y="371345"/>
                      <a:pt x="0" y="338202"/>
                    </a:cubicBezTo>
                    <a:cubicBezTo>
                      <a:pt x="0" y="338202"/>
                      <a:pt x="0" y="338202"/>
                      <a:pt x="0" y="163447"/>
                    </a:cubicBezTo>
                    <a:cubicBezTo>
                      <a:pt x="0" y="130304"/>
                      <a:pt x="27146" y="103187"/>
                      <a:pt x="60325" y="103187"/>
                    </a:cubicBezTo>
                    <a:cubicBezTo>
                      <a:pt x="60325" y="103187"/>
                      <a:pt x="60325" y="103187"/>
                      <a:pt x="594767" y="103187"/>
                    </a:cubicBezTo>
                    <a:lnTo>
                      <a:pt x="787886" y="103187"/>
                    </a:lnTo>
                    <a:lnTo>
                      <a:pt x="787886" y="80151"/>
                    </a:lnTo>
                    <a:cubicBezTo>
                      <a:pt x="787886" y="60403"/>
                      <a:pt x="787886" y="60403"/>
                      <a:pt x="787886" y="60403"/>
                    </a:cubicBezTo>
                    <a:cubicBezTo>
                      <a:pt x="787886" y="27181"/>
                      <a:pt x="816840" y="0"/>
                      <a:pt x="854480" y="0"/>
                    </a:cubicBezTo>
                    <a:close/>
                  </a:path>
                </a:pathLst>
              </a:custGeom>
              <a:solidFill>
                <a:schemeClr val="accent2"/>
              </a:solidFill>
              <a:ln>
                <a:noFill/>
              </a:ln>
            </p:spPr>
            <p:txBody>
              <a:bodyPr lIns="90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dirty="0">
                    <a:solidFill>
                      <a:schemeClr val="bg1">
                        <a:lumMod val="95000"/>
                      </a:schemeClr>
                    </a:solidFill>
                    <a:latin typeface="微软雅黑" panose="020B0503020204020204" pitchFamily="34" charset="-122"/>
                    <a:ea typeface="微软雅黑" panose="020B0503020204020204" pitchFamily="34" charset="-122"/>
                  </a:rPr>
                  <a:t>单击添加标题</a:t>
                </a:r>
                <a:endParaRPr lang="id-ID"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Rectangle 784"/>
              <p:cNvSpPr>
                <a:spLocks noChangeArrowheads="1"/>
              </p:cNvSpPr>
              <p:nvPr/>
            </p:nvSpPr>
            <p:spPr bwMode="auto">
              <a:xfrm>
                <a:off x="1703953" y="2141790"/>
                <a:ext cx="419100" cy="495300"/>
              </a:xfrm>
              <a:prstGeom prst="rect">
                <a:avLst/>
              </a:prstGeom>
              <a:solidFill>
                <a:srgbClr val="FFFFFF"/>
              </a:solidFill>
              <a:ln>
                <a:noFill/>
              </a:ln>
              <a:effectLst>
                <a:outerShdw blurRad="63500" sx="102000" sy="102000" algn="ctr" rotWithShape="0">
                  <a:prstClr val="black">
                    <a:alpha val="20000"/>
                  </a:prstClr>
                </a:outerShdw>
              </a:effectLst>
            </p:spPr>
            <p:txBody>
              <a:bodyPr lIns="0" tIns="0" rIns="0" bIns="0" anchor="ctr"/>
              <a:lstStyle/>
              <a:p>
                <a:pPr algn="ctr">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01</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621404" y="2071941"/>
                <a:ext cx="582613" cy="793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tx1">
                      <a:lumMod val="50000"/>
                      <a:lumOff val="50000"/>
                    </a:schemeClr>
                  </a:solidFill>
                </a:endParaRPr>
              </a:p>
            </p:txBody>
          </p:sp>
          <p:sp>
            <p:nvSpPr>
              <p:cNvPr id="26" name="矩形 25"/>
              <p:cNvSpPr/>
              <p:nvPr/>
            </p:nvSpPr>
            <p:spPr>
              <a:xfrm>
                <a:off x="1621404" y="2611691"/>
                <a:ext cx="582613" cy="793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tx1">
                      <a:lumMod val="50000"/>
                      <a:lumOff val="50000"/>
                    </a:schemeClr>
                  </a:solidFill>
                </a:endParaRPr>
              </a:p>
            </p:txBody>
          </p:sp>
        </p:grpSp>
        <p:sp>
          <p:nvSpPr>
            <p:cNvPr id="21" name="矩形 20"/>
            <p:cNvSpPr/>
            <p:nvPr/>
          </p:nvSpPr>
          <p:spPr>
            <a:xfrm>
              <a:off x="1336416" y="5258757"/>
              <a:ext cx="4100775" cy="953813"/>
            </a:xfrm>
            <a:prstGeom prst="rect">
              <a:avLst/>
            </a:prstGeom>
          </p:spPr>
          <p:txBody>
            <a:bodyPr wrap="square" anchor="ctr">
              <a:spAutoFit/>
            </a:bodyPr>
            <a:lstStyle/>
            <a:p>
              <a:pPr algn="ct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此处添加详细文本描述，建议与标题相关并符合整体语言风格，语言描述尽量简洁生动。尽量将每页幻灯片的字数控制在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100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字以内。</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4" name="组合 26"/>
          <p:cNvGrpSpPr/>
          <p:nvPr/>
        </p:nvGrpSpPr>
        <p:grpSpPr>
          <a:xfrm>
            <a:off x="5066107" y="3219464"/>
            <a:ext cx="3096815" cy="1249016"/>
            <a:chOff x="6754808" y="4547730"/>
            <a:chExt cx="4129087" cy="1664840"/>
          </a:xfrm>
        </p:grpSpPr>
        <p:grpSp>
          <p:nvGrpSpPr>
            <p:cNvPr id="5" name="组合 27"/>
            <p:cNvGrpSpPr/>
            <p:nvPr/>
          </p:nvGrpSpPr>
          <p:grpSpPr>
            <a:xfrm>
              <a:off x="6754808" y="4547730"/>
              <a:ext cx="4129087" cy="687387"/>
              <a:chOff x="1426142" y="2033841"/>
              <a:chExt cx="4129087" cy="687387"/>
            </a:xfrm>
          </p:grpSpPr>
          <p:sp>
            <p:nvSpPr>
              <p:cNvPr id="30" name="Freeform 779"/>
              <p:cNvSpPr>
                <a:spLocks/>
              </p:cNvSpPr>
              <p:nvPr/>
            </p:nvSpPr>
            <p:spPr bwMode="auto">
              <a:xfrm>
                <a:off x="1426142" y="2033841"/>
                <a:ext cx="4129087" cy="687387"/>
              </a:xfrm>
              <a:custGeom>
                <a:avLst/>
                <a:gdLst>
                  <a:gd name="T0" fmla="*/ 2736 w 2736"/>
                  <a:gd name="T1" fmla="*/ 404 h 456"/>
                  <a:gd name="T2" fmla="*/ 2684 w 2736"/>
                  <a:gd name="T3" fmla="*/ 456 h 456"/>
                  <a:gd name="T4" fmla="*/ 52 w 2736"/>
                  <a:gd name="T5" fmla="*/ 456 h 456"/>
                  <a:gd name="T6" fmla="*/ 0 w 2736"/>
                  <a:gd name="T7" fmla="*/ 404 h 456"/>
                  <a:gd name="T8" fmla="*/ 0 w 2736"/>
                  <a:gd name="T9" fmla="*/ 52 h 456"/>
                  <a:gd name="T10" fmla="*/ 52 w 2736"/>
                  <a:gd name="T11" fmla="*/ 0 h 456"/>
                  <a:gd name="T12" fmla="*/ 2684 w 2736"/>
                  <a:gd name="T13" fmla="*/ 0 h 456"/>
                  <a:gd name="T14" fmla="*/ 2736 w 2736"/>
                  <a:gd name="T15" fmla="*/ 52 h 456"/>
                  <a:gd name="T16" fmla="*/ 2736 w 2736"/>
                  <a:gd name="T17" fmla="*/ 4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36" h="456">
                    <a:moveTo>
                      <a:pt x="2736" y="404"/>
                    </a:moveTo>
                    <a:cubicBezTo>
                      <a:pt x="2736" y="433"/>
                      <a:pt x="2713" y="456"/>
                      <a:pt x="2684" y="456"/>
                    </a:cubicBezTo>
                    <a:cubicBezTo>
                      <a:pt x="52" y="456"/>
                      <a:pt x="52" y="456"/>
                      <a:pt x="52" y="456"/>
                    </a:cubicBezTo>
                    <a:cubicBezTo>
                      <a:pt x="23" y="456"/>
                      <a:pt x="0" y="433"/>
                      <a:pt x="0" y="404"/>
                    </a:cubicBezTo>
                    <a:cubicBezTo>
                      <a:pt x="0" y="52"/>
                      <a:pt x="0" y="52"/>
                      <a:pt x="0" y="52"/>
                    </a:cubicBezTo>
                    <a:cubicBezTo>
                      <a:pt x="0" y="23"/>
                      <a:pt x="23" y="0"/>
                      <a:pt x="52" y="0"/>
                    </a:cubicBezTo>
                    <a:cubicBezTo>
                      <a:pt x="2684" y="0"/>
                      <a:pt x="2684" y="0"/>
                      <a:pt x="2684" y="0"/>
                    </a:cubicBezTo>
                    <a:cubicBezTo>
                      <a:pt x="2713" y="0"/>
                      <a:pt x="2736" y="23"/>
                      <a:pt x="2736" y="52"/>
                    </a:cubicBezTo>
                    <a:cubicBezTo>
                      <a:pt x="2736" y="404"/>
                      <a:pt x="2736" y="404"/>
                      <a:pt x="2736" y="404"/>
                    </a:cubicBezTo>
                  </a:path>
                </a:pathLst>
              </a:custGeom>
              <a:solidFill>
                <a:schemeClr val="bg1">
                  <a:lumMod val="95000"/>
                </a:schemeClr>
              </a:solidFill>
              <a:ln>
                <a:noFill/>
              </a:ln>
              <a:effectLst>
                <a:outerShdw blurRad="63500" sx="102000" sy="102000" algn="ctr"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schemeClr val="tx1">
                      <a:lumMod val="50000"/>
                      <a:lumOff val="50000"/>
                    </a:schemeClr>
                  </a:solidFill>
                </a:endParaRPr>
              </a:p>
            </p:txBody>
          </p:sp>
          <p:sp>
            <p:nvSpPr>
              <p:cNvPr id="34" name="任意多边形 23"/>
              <p:cNvSpPr>
                <a:spLocks/>
              </p:cNvSpPr>
              <p:nvPr/>
            </p:nvSpPr>
            <p:spPr bwMode="auto">
              <a:xfrm>
                <a:off x="1519803" y="2141790"/>
                <a:ext cx="3932238" cy="495300"/>
              </a:xfrm>
              <a:custGeom>
                <a:avLst/>
                <a:gdLst>
                  <a:gd name="T0" fmla="*/ 854480 w 3932277"/>
                  <a:gd name="T1" fmla="*/ 0 h 495300"/>
                  <a:gd name="T2" fmla="*/ 3865683 w 3932277"/>
                  <a:gd name="T3" fmla="*/ 0 h 495300"/>
                  <a:gd name="T4" fmla="*/ 3932277 w 3932277"/>
                  <a:gd name="T5" fmla="*/ 60403 h 495300"/>
                  <a:gd name="T6" fmla="*/ 3932277 w 3932277"/>
                  <a:gd name="T7" fmla="*/ 434898 h 495300"/>
                  <a:gd name="T8" fmla="*/ 3865683 w 3932277"/>
                  <a:gd name="T9" fmla="*/ 495300 h 495300"/>
                  <a:gd name="T10" fmla="*/ 854480 w 3932277"/>
                  <a:gd name="T11" fmla="*/ 495300 h 495300"/>
                  <a:gd name="T12" fmla="*/ 787886 w 3932277"/>
                  <a:gd name="T13" fmla="*/ 434898 h 495300"/>
                  <a:gd name="T14" fmla="*/ 787886 w 3932277"/>
                  <a:gd name="T15" fmla="*/ 398462 h 495300"/>
                  <a:gd name="T16" fmla="*/ 478476 w 3932277"/>
                  <a:gd name="T17" fmla="*/ 398462 h 495300"/>
                  <a:gd name="T18" fmla="*/ 60325 w 3932277"/>
                  <a:gd name="T19" fmla="*/ 398462 h 495300"/>
                  <a:gd name="T20" fmla="*/ 0 w 3932277"/>
                  <a:gd name="T21" fmla="*/ 338202 h 495300"/>
                  <a:gd name="T22" fmla="*/ 0 w 3932277"/>
                  <a:gd name="T23" fmla="*/ 163447 h 495300"/>
                  <a:gd name="T24" fmla="*/ 60325 w 3932277"/>
                  <a:gd name="T25" fmla="*/ 103187 h 495300"/>
                  <a:gd name="T26" fmla="*/ 594767 w 3932277"/>
                  <a:gd name="T27" fmla="*/ 103187 h 495300"/>
                  <a:gd name="T28" fmla="*/ 787886 w 3932277"/>
                  <a:gd name="T29" fmla="*/ 103187 h 495300"/>
                  <a:gd name="T30" fmla="*/ 787886 w 3932277"/>
                  <a:gd name="T31" fmla="*/ 80151 h 495300"/>
                  <a:gd name="T32" fmla="*/ 787886 w 3932277"/>
                  <a:gd name="T33" fmla="*/ 60403 h 495300"/>
                  <a:gd name="T34" fmla="*/ 854480 w 3932277"/>
                  <a:gd name="T35" fmla="*/ 0 h 4953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932277"/>
                  <a:gd name="T55" fmla="*/ 0 h 495300"/>
                  <a:gd name="T56" fmla="*/ 3932277 w 3932277"/>
                  <a:gd name="T57" fmla="*/ 495300 h 4953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932277" h="495300">
                    <a:moveTo>
                      <a:pt x="854480" y="0"/>
                    </a:moveTo>
                    <a:cubicBezTo>
                      <a:pt x="3865683" y="0"/>
                      <a:pt x="3865683" y="0"/>
                      <a:pt x="3865683" y="0"/>
                    </a:cubicBezTo>
                    <a:cubicBezTo>
                      <a:pt x="3903323" y="0"/>
                      <a:pt x="3932277" y="27181"/>
                      <a:pt x="3932277" y="60403"/>
                    </a:cubicBezTo>
                    <a:lnTo>
                      <a:pt x="3932277" y="434898"/>
                    </a:lnTo>
                    <a:cubicBezTo>
                      <a:pt x="3932277" y="468119"/>
                      <a:pt x="3903323" y="495300"/>
                      <a:pt x="3865683" y="495300"/>
                    </a:cubicBezTo>
                    <a:cubicBezTo>
                      <a:pt x="854480" y="495300"/>
                      <a:pt x="854480" y="495300"/>
                      <a:pt x="854480" y="495300"/>
                    </a:cubicBezTo>
                    <a:cubicBezTo>
                      <a:pt x="816840" y="495300"/>
                      <a:pt x="787886" y="468119"/>
                      <a:pt x="787886" y="434898"/>
                    </a:cubicBezTo>
                    <a:lnTo>
                      <a:pt x="787886" y="398462"/>
                    </a:lnTo>
                    <a:lnTo>
                      <a:pt x="478476" y="398462"/>
                    </a:lnTo>
                    <a:cubicBezTo>
                      <a:pt x="357237" y="398462"/>
                      <a:pt x="218678" y="398462"/>
                      <a:pt x="60325" y="398462"/>
                    </a:cubicBezTo>
                    <a:cubicBezTo>
                      <a:pt x="27146" y="398462"/>
                      <a:pt x="0" y="371345"/>
                      <a:pt x="0" y="338202"/>
                    </a:cubicBezTo>
                    <a:cubicBezTo>
                      <a:pt x="0" y="338202"/>
                      <a:pt x="0" y="338202"/>
                      <a:pt x="0" y="163447"/>
                    </a:cubicBezTo>
                    <a:cubicBezTo>
                      <a:pt x="0" y="130304"/>
                      <a:pt x="27146" y="103187"/>
                      <a:pt x="60325" y="103187"/>
                    </a:cubicBezTo>
                    <a:cubicBezTo>
                      <a:pt x="60325" y="103187"/>
                      <a:pt x="60325" y="103187"/>
                      <a:pt x="594767" y="103187"/>
                    </a:cubicBezTo>
                    <a:lnTo>
                      <a:pt x="787886" y="103187"/>
                    </a:lnTo>
                    <a:lnTo>
                      <a:pt x="787886" y="80151"/>
                    </a:lnTo>
                    <a:cubicBezTo>
                      <a:pt x="787886" y="60403"/>
                      <a:pt x="787886" y="60403"/>
                      <a:pt x="787886" y="60403"/>
                    </a:cubicBezTo>
                    <a:cubicBezTo>
                      <a:pt x="787886" y="27181"/>
                      <a:pt x="816840" y="0"/>
                      <a:pt x="854480" y="0"/>
                    </a:cubicBezTo>
                    <a:close/>
                  </a:path>
                </a:pathLst>
              </a:custGeom>
              <a:solidFill>
                <a:schemeClr val="accent3"/>
              </a:solidFill>
              <a:ln>
                <a:noFill/>
              </a:ln>
            </p:spPr>
            <p:txBody>
              <a:bodyPr lIns="90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dirty="0">
                    <a:solidFill>
                      <a:schemeClr val="bg1">
                        <a:lumMod val="95000"/>
                      </a:schemeClr>
                    </a:solidFill>
                    <a:latin typeface="微软雅黑" panose="020B0503020204020204" pitchFamily="34" charset="-122"/>
                    <a:ea typeface="微软雅黑" panose="020B0503020204020204" pitchFamily="34" charset="-122"/>
                  </a:rPr>
                  <a:t>单击添加标题</a:t>
                </a:r>
                <a:endParaRPr lang="id-ID"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Rectangle 784"/>
              <p:cNvSpPr>
                <a:spLocks noChangeArrowheads="1"/>
              </p:cNvSpPr>
              <p:nvPr/>
            </p:nvSpPr>
            <p:spPr bwMode="auto">
              <a:xfrm>
                <a:off x="1703953" y="2141790"/>
                <a:ext cx="419100" cy="495300"/>
              </a:xfrm>
              <a:prstGeom prst="rect">
                <a:avLst/>
              </a:prstGeom>
              <a:solidFill>
                <a:srgbClr val="FFFFFF"/>
              </a:solidFill>
              <a:ln>
                <a:noFill/>
              </a:ln>
              <a:effectLst>
                <a:outerShdw blurRad="63500" sx="102000" sy="102000" algn="ctr" rotWithShape="0">
                  <a:prstClr val="black">
                    <a:alpha val="20000"/>
                  </a:prstClr>
                </a:outerShdw>
              </a:effectLst>
            </p:spPr>
            <p:txBody>
              <a:bodyPr lIns="0" tIns="0" rIns="0" bIns="0" anchor="ctr"/>
              <a:lstStyle/>
              <a:p>
                <a:pPr algn="ctr">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02</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1621404" y="2071941"/>
                <a:ext cx="582613" cy="793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tx1">
                      <a:lumMod val="50000"/>
                      <a:lumOff val="50000"/>
                    </a:schemeClr>
                  </a:solidFill>
                </a:endParaRPr>
              </a:p>
            </p:txBody>
          </p:sp>
          <p:sp>
            <p:nvSpPr>
              <p:cNvPr id="46" name="矩形 45"/>
              <p:cNvSpPr/>
              <p:nvPr/>
            </p:nvSpPr>
            <p:spPr>
              <a:xfrm>
                <a:off x="1621404" y="2611691"/>
                <a:ext cx="582613" cy="793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tx1">
                      <a:lumMod val="50000"/>
                      <a:lumOff val="50000"/>
                    </a:schemeClr>
                  </a:solidFill>
                </a:endParaRPr>
              </a:p>
            </p:txBody>
          </p:sp>
        </p:grpSp>
        <p:sp>
          <p:nvSpPr>
            <p:cNvPr id="29" name="矩形 28"/>
            <p:cNvSpPr/>
            <p:nvPr/>
          </p:nvSpPr>
          <p:spPr>
            <a:xfrm>
              <a:off x="6764208" y="5258757"/>
              <a:ext cx="4100775" cy="953813"/>
            </a:xfrm>
            <a:prstGeom prst="rect">
              <a:avLst/>
            </a:prstGeom>
          </p:spPr>
          <p:txBody>
            <a:bodyPr wrap="square" anchor="ctr">
              <a:spAutoFit/>
            </a:bodyPr>
            <a:lstStyle/>
            <a:p>
              <a:pPr algn="ct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此处添加详细文本描述，建议与标题相关并符合整体语言风格，语言描述尽量简洁生动。尽量将每页幻灯片的字数控制在 </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100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rPr>
                <a:t>字以内。</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grpSp>
    </p:spTree>
    <p:extLst>
      <p:ext uri="{BB962C8B-B14F-4D97-AF65-F5344CB8AC3E}">
        <p14:creationId xmlns:p14="http://schemas.microsoft.com/office/powerpoint/2010/main" val="40221385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750"/>
                            </p:stCondLst>
                            <p:childTnLst>
                              <p:par>
                                <p:cTn id="12" presetID="12" presetClass="entr" presetSubtype="4"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p:tgtEl>
                                          <p:spTgt spid="14"/>
                                        </p:tgtEl>
                                        <p:attrNameLst>
                                          <p:attrName>ppt_y</p:attrName>
                                        </p:attrNameLst>
                                      </p:cBhvr>
                                      <p:tavLst>
                                        <p:tav tm="0">
                                          <p:val>
                                            <p:strVal val="#ppt_y+#ppt_h*1.125000"/>
                                          </p:val>
                                        </p:tav>
                                        <p:tav tm="100000">
                                          <p:val>
                                            <p:strVal val="#ppt_y"/>
                                          </p:val>
                                        </p:tav>
                                      </p:tavLst>
                                    </p:anim>
                                    <p:animEffect transition="in" filter="wipe(up)">
                                      <p:cBhvr>
                                        <p:cTn id="15" dur="500"/>
                                        <p:tgtEl>
                                          <p:spTgt spid="14"/>
                                        </p:tgtEl>
                                      </p:cBhvr>
                                    </p:animEffect>
                                  </p:childTnLst>
                                </p:cTn>
                              </p:par>
                              <p:par>
                                <p:cTn id="16" presetID="12" presetClass="entr" presetSubtype="4" fill="hold" grpId="0" nodeType="withEffect">
                                  <p:stCondLst>
                                    <p:cond delay="10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p:tgtEl>
                                          <p:spTgt spid="17"/>
                                        </p:tgtEl>
                                        <p:attrNameLst>
                                          <p:attrName>ppt_y</p:attrName>
                                        </p:attrNameLst>
                                      </p:cBhvr>
                                      <p:tavLst>
                                        <p:tav tm="0">
                                          <p:val>
                                            <p:strVal val="#ppt_y+#ppt_h*1.125000"/>
                                          </p:val>
                                        </p:tav>
                                        <p:tav tm="100000">
                                          <p:val>
                                            <p:strVal val="#ppt_y"/>
                                          </p:val>
                                        </p:tav>
                                      </p:tavLst>
                                    </p:anim>
                                    <p:animEffect transition="in" filter="wipe(up)">
                                      <p:cBhvr>
                                        <p:cTn id="19" dur="500"/>
                                        <p:tgtEl>
                                          <p:spTgt spid="17"/>
                                        </p:tgtEl>
                                      </p:cBhvr>
                                    </p:animEffect>
                                  </p:childTnLst>
                                </p:cTn>
                              </p:par>
                              <p:par>
                                <p:cTn id="20" presetID="12" presetClass="entr" presetSubtype="4" fill="hold" grpId="0" nodeType="withEffect">
                                  <p:stCondLst>
                                    <p:cond delay="2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p:tgtEl>
                                          <p:spTgt spid="18"/>
                                        </p:tgtEl>
                                        <p:attrNameLst>
                                          <p:attrName>ppt_y</p:attrName>
                                        </p:attrNameLst>
                                      </p:cBhvr>
                                      <p:tavLst>
                                        <p:tav tm="0">
                                          <p:val>
                                            <p:strVal val="#ppt_y+#ppt_h*1.125000"/>
                                          </p:val>
                                        </p:tav>
                                        <p:tav tm="100000">
                                          <p:val>
                                            <p:strVal val="#ppt_y"/>
                                          </p:val>
                                        </p:tav>
                                      </p:tavLst>
                                    </p:anim>
                                    <p:animEffect transition="in" filter="wipe(up)">
                                      <p:cBhvr>
                                        <p:cTn id="23" dur="500"/>
                                        <p:tgtEl>
                                          <p:spTgt spid="18"/>
                                        </p:tgtEl>
                                      </p:cBhvr>
                                    </p:animEffect>
                                  </p:childTnLst>
                                </p:cTn>
                              </p:par>
                              <p:par>
                                <p:cTn id="24" presetID="12" presetClass="entr" presetSubtype="4" fill="hold" grpId="0" nodeType="withEffect">
                                  <p:stCondLst>
                                    <p:cond delay="30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p:tgtEl>
                                          <p:spTgt spid="15"/>
                                        </p:tgtEl>
                                        <p:attrNameLst>
                                          <p:attrName>ppt_y</p:attrName>
                                        </p:attrNameLst>
                                      </p:cBhvr>
                                      <p:tavLst>
                                        <p:tav tm="0">
                                          <p:val>
                                            <p:strVal val="#ppt_y+#ppt_h*1.125000"/>
                                          </p:val>
                                        </p:tav>
                                        <p:tav tm="100000">
                                          <p:val>
                                            <p:strVal val="#ppt_y"/>
                                          </p:val>
                                        </p:tav>
                                      </p:tavLst>
                                    </p:anim>
                                    <p:animEffect transition="in" filter="wipe(up)">
                                      <p:cBhvr>
                                        <p:cTn id="27" dur="500"/>
                                        <p:tgtEl>
                                          <p:spTgt spid="15"/>
                                        </p:tgtEl>
                                      </p:cBhvr>
                                    </p:animEffect>
                                  </p:childTnLst>
                                </p:cTn>
                              </p:par>
                              <p:par>
                                <p:cTn id="28" presetID="12" presetClass="entr" presetSubtype="4" fill="hold" grpId="0" nodeType="withEffect">
                                  <p:stCondLst>
                                    <p:cond delay="4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p:tgtEl>
                                          <p:spTgt spid="16"/>
                                        </p:tgtEl>
                                        <p:attrNameLst>
                                          <p:attrName>ppt_y</p:attrName>
                                        </p:attrNameLst>
                                      </p:cBhvr>
                                      <p:tavLst>
                                        <p:tav tm="0">
                                          <p:val>
                                            <p:strVal val="#ppt_y+#ppt_h*1.125000"/>
                                          </p:val>
                                        </p:tav>
                                        <p:tav tm="100000">
                                          <p:val>
                                            <p:strVal val="#ppt_y"/>
                                          </p:val>
                                        </p:tav>
                                      </p:tavLst>
                                    </p:anim>
                                    <p:animEffect transition="in" filter="wipe(up)">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8"/>
          <p:cNvCxnSpPr/>
          <p:nvPr/>
        </p:nvCxnSpPr>
        <p:spPr>
          <a:xfrm flipH="1">
            <a:off x="-752" y="2880975"/>
            <a:ext cx="9144000" cy="1"/>
          </a:xfrm>
          <a:prstGeom prst="line">
            <a:avLst/>
          </a:prstGeom>
          <a:noFill/>
          <a:ln w="19050" cap="flat" cmpd="sng" algn="ctr">
            <a:solidFill>
              <a:schemeClr val="tx2">
                <a:lumMod val="40000"/>
                <a:lumOff val="60000"/>
              </a:schemeClr>
            </a:solidFill>
            <a:prstDash val="sysDash"/>
          </a:ln>
          <a:effectLst/>
        </p:spPr>
      </p:cxnSp>
      <p:grpSp>
        <p:nvGrpSpPr>
          <p:cNvPr id="2" name="Group 9"/>
          <p:cNvGrpSpPr/>
          <p:nvPr/>
        </p:nvGrpSpPr>
        <p:grpSpPr>
          <a:xfrm>
            <a:off x="3336336" y="3094061"/>
            <a:ext cx="97709" cy="278619"/>
            <a:chOff x="4448446" y="4124261"/>
            <a:chExt cx="130279" cy="371441"/>
          </a:xfrm>
        </p:grpSpPr>
        <p:cxnSp>
          <p:nvCxnSpPr>
            <p:cNvPr id="8" name="Straight Connector 10"/>
            <p:cNvCxnSpPr>
              <a:stCxn id="26" idx="4"/>
              <a:endCxn id="9" idx="0"/>
            </p:cNvCxnSpPr>
            <p:nvPr/>
          </p:nvCxnSpPr>
          <p:spPr>
            <a:xfrm flipH="1">
              <a:off x="4513586" y="4124261"/>
              <a:ext cx="836" cy="241165"/>
            </a:xfrm>
            <a:prstGeom prst="line">
              <a:avLst/>
            </a:prstGeom>
            <a:noFill/>
            <a:ln w="6350" cap="flat" cmpd="sng" algn="ctr">
              <a:solidFill>
                <a:schemeClr val="bg1">
                  <a:lumMod val="75000"/>
                </a:schemeClr>
              </a:solidFill>
              <a:prstDash val="sysDash"/>
            </a:ln>
            <a:effectLst/>
          </p:spPr>
        </p:cxnSp>
        <p:sp>
          <p:nvSpPr>
            <p:cNvPr id="9" name="Oval 11"/>
            <p:cNvSpPr/>
            <p:nvPr/>
          </p:nvSpPr>
          <p:spPr>
            <a:xfrm>
              <a:off x="4448446" y="4365426"/>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chemeClr val="bg1"/>
                </a:solidFill>
                <a:latin typeface="微软雅黑" panose="020B0503020204020204" pitchFamily="34" charset="-122"/>
                <a:ea typeface="微软雅黑" panose="020B0503020204020204" pitchFamily="34" charset="-122"/>
              </a:endParaRPr>
            </a:p>
          </p:txBody>
        </p:sp>
      </p:grpSp>
      <p:grpSp>
        <p:nvGrpSpPr>
          <p:cNvPr id="3" name="Group 12"/>
          <p:cNvGrpSpPr/>
          <p:nvPr/>
        </p:nvGrpSpPr>
        <p:grpSpPr>
          <a:xfrm>
            <a:off x="5724578" y="3094061"/>
            <a:ext cx="97709" cy="278619"/>
            <a:chOff x="7632768" y="4124261"/>
            <a:chExt cx="130279" cy="371441"/>
          </a:xfrm>
        </p:grpSpPr>
        <p:cxnSp>
          <p:nvCxnSpPr>
            <p:cNvPr id="11" name="Straight Connector 13"/>
            <p:cNvCxnSpPr>
              <a:stCxn id="32" idx="4"/>
              <a:endCxn id="12" idx="0"/>
            </p:cNvCxnSpPr>
            <p:nvPr/>
          </p:nvCxnSpPr>
          <p:spPr>
            <a:xfrm flipH="1">
              <a:off x="7697908" y="4124261"/>
              <a:ext cx="3191" cy="241165"/>
            </a:xfrm>
            <a:prstGeom prst="line">
              <a:avLst/>
            </a:prstGeom>
            <a:noFill/>
            <a:ln w="6350" cap="flat" cmpd="sng" algn="ctr">
              <a:solidFill>
                <a:schemeClr val="bg1">
                  <a:lumMod val="75000"/>
                </a:schemeClr>
              </a:solidFill>
              <a:prstDash val="sysDash"/>
            </a:ln>
            <a:effectLst/>
          </p:spPr>
        </p:cxnSp>
        <p:sp>
          <p:nvSpPr>
            <p:cNvPr id="12" name="Oval 14"/>
            <p:cNvSpPr/>
            <p:nvPr/>
          </p:nvSpPr>
          <p:spPr>
            <a:xfrm>
              <a:off x="7632768" y="4365426"/>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chemeClr val="bg1"/>
                </a:solidFill>
                <a:latin typeface="微软雅黑" panose="020B0503020204020204" pitchFamily="34" charset="-122"/>
                <a:ea typeface="微软雅黑" panose="020B0503020204020204" pitchFamily="34" charset="-122"/>
              </a:endParaRPr>
            </a:p>
          </p:txBody>
        </p:sp>
      </p:grpSp>
      <p:grpSp>
        <p:nvGrpSpPr>
          <p:cNvPr id="7" name="Group 15"/>
          <p:cNvGrpSpPr/>
          <p:nvPr/>
        </p:nvGrpSpPr>
        <p:grpSpPr>
          <a:xfrm>
            <a:off x="2134077" y="2379002"/>
            <a:ext cx="97709" cy="277997"/>
            <a:chOff x="2845435" y="3170977"/>
            <a:chExt cx="130279" cy="370612"/>
          </a:xfrm>
        </p:grpSpPr>
        <p:cxnSp>
          <p:nvCxnSpPr>
            <p:cNvPr id="14" name="Straight Connector 16"/>
            <p:cNvCxnSpPr>
              <a:stCxn id="15" idx="4"/>
              <a:endCxn id="23" idx="0"/>
            </p:cNvCxnSpPr>
            <p:nvPr/>
          </p:nvCxnSpPr>
          <p:spPr>
            <a:xfrm flipH="1">
              <a:off x="2909152" y="3301253"/>
              <a:ext cx="1423" cy="240336"/>
            </a:xfrm>
            <a:prstGeom prst="line">
              <a:avLst/>
            </a:prstGeom>
            <a:noFill/>
            <a:ln w="6350" cap="flat" cmpd="sng" algn="ctr">
              <a:solidFill>
                <a:schemeClr val="bg1">
                  <a:lumMod val="75000"/>
                </a:schemeClr>
              </a:solidFill>
              <a:prstDash val="sysDash"/>
            </a:ln>
            <a:effectLst/>
          </p:spPr>
        </p:cxnSp>
        <p:sp>
          <p:nvSpPr>
            <p:cNvPr id="15" name="Oval 17"/>
            <p:cNvSpPr/>
            <p:nvPr/>
          </p:nvSpPr>
          <p:spPr>
            <a:xfrm>
              <a:off x="2845435" y="3170977"/>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grpSp>
      <p:grpSp>
        <p:nvGrpSpPr>
          <p:cNvPr id="10" name="Group 18"/>
          <p:cNvGrpSpPr/>
          <p:nvPr/>
        </p:nvGrpSpPr>
        <p:grpSpPr>
          <a:xfrm>
            <a:off x="4523442" y="2376882"/>
            <a:ext cx="97709" cy="280116"/>
            <a:chOff x="6031255" y="3168150"/>
            <a:chExt cx="130279" cy="373439"/>
          </a:xfrm>
        </p:grpSpPr>
        <p:cxnSp>
          <p:nvCxnSpPr>
            <p:cNvPr id="17" name="Straight Connector 19"/>
            <p:cNvCxnSpPr>
              <a:stCxn id="18" idx="4"/>
              <a:endCxn id="29" idx="0"/>
            </p:cNvCxnSpPr>
            <p:nvPr/>
          </p:nvCxnSpPr>
          <p:spPr>
            <a:xfrm flipH="1">
              <a:off x="6094997" y="3298426"/>
              <a:ext cx="1398" cy="243163"/>
            </a:xfrm>
            <a:prstGeom prst="line">
              <a:avLst/>
            </a:prstGeom>
            <a:noFill/>
            <a:ln w="6350" cap="flat" cmpd="sng" algn="ctr">
              <a:solidFill>
                <a:schemeClr val="bg1">
                  <a:lumMod val="75000"/>
                </a:schemeClr>
              </a:solidFill>
              <a:prstDash val="sysDash"/>
            </a:ln>
            <a:effectLst/>
          </p:spPr>
        </p:cxnSp>
        <p:sp>
          <p:nvSpPr>
            <p:cNvPr id="18" name="Oval 20"/>
            <p:cNvSpPr/>
            <p:nvPr/>
          </p:nvSpPr>
          <p:spPr>
            <a:xfrm>
              <a:off x="6031255" y="3168150"/>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grpSp>
      <p:grpSp>
        <p:nvGrpSpPr>
          <p:cNvPr id="13" name="Group 21"/>
          <p:cNvGrpSpPr/>
          <p:nvPr/>
        </p:nvGrpSpPr>
        <p:grpSpPr>
          <a:xfrm>
            <a:off x="6937537" y="2378294"/>
            <a:ext cx="97709" cy="278705"/>
            <a:chOff x="9250048" y="3170033"/>
            <a:chExt cx="130279" cy="371556"/>
          </a:xfrm>
        </p:grpSpPr>
        <p:cxnSp>
          <p:nvCxnSpPr>
            <p:cNvPr id="20" name="Straight Connector 22"/>
            <p:cNvCxnSpPr>
              <a:stCxn id="21" idx="4"/>
              <a:endCxn id="35" idx="0"/>
            </p:cNvCxnSpPr>
            <p:nvPr/>
          </p:nvCxnSpPr>
          <p:spPr>
            <a:xfrm flipH="1">
              <a:off x="9313790" y="3300309"/>
              <a:ext cx="1398" cy="241280"/>
            </a:xfrm>
            <a:prstGeom prst="line">
              <a:avLst/>
            </a:prstGeom>
            <a:noFill/>
            <a:ln w="6350" cap="flat" cmpd="sng" algn="ctr">
              <a:solidFill>
                <a:schemeClr val="bg1">
                  <a:lumMod val="75000"/>
                </a:schemeClr>
              </a:solidFill>
              <a:prstDash val="sysDash"/>
            </a:ln>
            <a:effectLst/>
          </p:spPr>
        </p:cxnSp>
        <p:sp>
          <p:nvSpPr>
            <p:cNvPr id="21" name="Oval 23"/>
            <p:cNvSpPr/>
            <p:nvPr/>
          </p:nvSpPr>
          <p:spPr>
            <a:xfrm>
              <a:off x="9250048" y="3170033"/>
              <a:ext cx="130279" cy="130276"/>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grpSp>
      <p:grpSp>
        <p:nvGrpSpPr>
          <p:cNvPr id="16" name="Group 24"/>
          <p:cNvGrpSpPr/>
          <p:nvPr/>
        </p:nvGrpSpPr>
        <p:grpSpPr>
          <a:xfrm>
            <a:off x="1963358" y="2656998"/>
            <a:ext cx="437013" cy="437063"/>
            <a:chOff x="2617810" y="3541589"/>
            <a:chExt cx="582684" cy="582672"/>
          </a:xfrm>
        </p:grpSpPr>
        <p:sp>
          <p:nvSpPr>
            <p:cNvPr id="23" name="Oval 25"/>
            <p:cNvSpPr/>
            <p:nvPr/>
          </p:nvSpPr>
          <p:spPr>
            <a:xfrm>
              <a:off x="2617810"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sp>
          <p:nvSpPr>
            <p:cNvPr id="24" name="Oval 26"/>
            <p:cNvSpPr/>
            <p:nvPr/>
          </p:nvSpPr>
          <p:spPr>
            <a:xfrm>
              <a:off x="2716822" y="3640600"/>
              <a:ext cx="384660" cy="384651"/>
            </a:xfrm>
            <a:prstGeom prst="ellipse">
              <a:avLst/>
            </a:prstGeom>
            <a:noFill/>
            <a:ln w="88900" cap="flat" cmpd="sng" algn="ctr">
              <a:solidFill>
                <a:schemeClr val="accent1"/>
              </a:solidFill>
              <a:prstDash val="solid"/>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grpSp>
      <p:grpSp>
        <p:nvGrpSpPr>
          <p:cNvPr id="19" name="Group 27"/>
          <p:cNvGrpSpPr/>
          <p:nvPr/>
        </p:nvGrpSpPr>
        <p:grpSpPr>
          <a:xfrm>
            <a:off x="3167311" y="2656998"/>
            <a:ext cx="437013" cy="437063"/>
            <a:chOff x="4223080" y="3541589"/>
            <a:chExt cx="582684" cy="582672"/>
          </a:xfrm>
        </p:grpSpPr>
        <p:sp>
          <p:nvSpPr>
            <p:cNvPr id="26" name="Oval 28"/>
            <p:cNvSpPr/>
            <p:nvPr/>
          </p:nvSpPr>
          <p:spPr>
            <a:xfrm>
              <a:off x="4223080"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sp>
          <p:nvSpPr>
            <p:cNvPr id="27" name="Oval 29"/>
            <p:cNvSpPr/>
            <p:nvPr/>
          </p:nvSpPr>
          <p:spPr>
            <a:xfrm>
              <a:off x="4322092" y="3640600"/>
              <a:ext cx="384660" cy="384651"/>
            </a:xfrm>
            <a:prstGeom prst="ellipse">
              <a:avLst/>
            </a:prstGeom>
            <a:solidFill>
              <a:srgbClr val="F4F4F4"/>
            </a:solidFill>
            <a:ln w="88900" cap="flat" cmpd="sng" algn="ctr">
              <a:solidFill>
                <a:schemeClr val="accent3"/>
              </a:solidFill>
              <a:prstDash val="solid"/>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grpSp>
      <p:grpSp>
        <p:nvGrpSpPr>
          <p:cNvPr id="22" name="Group 30"/>
          <p:cNvGrpSpPr/>
          <p:nvPr/>
        </p:nvGrpSpPr>
        <p:grpSpPr>
          <a:xfrm>
            <a:off x="4352742" y="2656998"/>
            <a:ext cx="437013" cy="437063"/>
            <a:chOff x="5803655" y="3541589"/>
            <a:chExt cx="582684" cy="582672"/>
          </a:xfrm>
        </p:grpSpPr>
        <p:sp>
          <p:nvSpPr>
            <p:cNvPr id="29" name="Oval 31"/>
            <p:cNvSpPr/>
            <p:nvPr/>
          </p:nvSpPr>
          <p:spPr>
            <a:xfrm>
              <a:off x="5803655"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sp>
          <p:nvSpPr>
            <p:cNvPr id="30" name="Oval 32"/>
            <p:cNvSpPr/>
            <p:nvPr/>
          </p:nvSpPr>
          <p:spPr>
            <a:xfrm>
              <a:off x="5902667" y="3640600"/>
              <a:ext cx="384660" cy="384651"/>
            </a:xfrm>
            <a:prstGeom prst="ellipse">
              <a:avLst/>
            </a:prstGeom>
            <a:solidFill>
              <a:srgbClr val="F4F4F4"/>
            </a:solidFill>
            <a:ln w="88900" cap="flat" cmpd="sng" algn="ctr">
              <a:solidFill>
                <a:schemeClr val="accent4"/>
              </a:solidFill>
              <a:prstDash val="solid"/>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grpSp>
      <p:grpSp>
        <p:nvGrpSpPr>
          <p:cNvPr id="25" name="Group 33"/>
          <p:cNvGrpSpPr/>
          <p:nvPr/>
        </p:nvGrpSpPr>
        <p:grpSpPr>
          <a:xfrm>
            <a:off x="5557320" y="2656998"/>
            <a:ext cx="437013" cy="437063"/>
            <a:chOff x="7409757" y="3541589"/>
            <a:chExt cx="582684" cy="582672"/>
          </a:xfrm>
        </p:grpSpPr>
        <p:sp>
          <p:nvSpPr>
            <p:cNvPr id="32" name="Oval 34"/>
            <p:cNvSpPr/>
            <p:nvPr/>
          </p:nvSpPr>
          <p:spPr>
            <a:xfrm>
              <a:off x="7409757"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sp>
          <p:nvSpPr>
            <p:cNvPr id="33" name="Oval 35"/>
            <p:cNvSpPr/>
            <p:nvPr/>
          </p:nvSpPr>
          <p:spPr>
            <a:xfrm>
              <a:off x="7508769" y="3640600"/>
              <a:ext cx="384660" cy="384651"/>
            </a:xfrm>
            <a:prstGeom prst="ellipse">
              <a:avLst/>
            </a:prstGeom>
            <a:solidFill>
              <a:srgbClr val="F4F4F4"/>
            </a:solidFill>
            <a:ln w="88900" cap="flat" cmpd="sng" algn="ctr">
              <a:solidFill>
                <a:schemeClr val="accent6"/>
              </a:solidFill>
              <a:prstDash val="solid"/>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grpSp>
      <p:grpSp>
        <p:nvGrpSpPr>
          <p:cNvPr id="28" name="Group 36"/>
          <p:cNvGrpSpPr/>
          <p:nvPr/>
        </p:nvGrpSpPr>
        <p:grpSpPr>
          <a:xfrm>
            <a:off x="6766838" y="2656998"/>
            <a:ext cx="437013" cy="437063"/>
            <a:chOff x="9022448" y="3541589"/>
            <a:chExt cx="582684" cy="582672"/>
          </a:xfrm>
        </p:grpSpPr>
        <p:sp>
          <p:nvSpPr>
            <p:cNvPr id="35" name="Oval 37"/>
            <p:cNvSpPr/>
            <p:nvPr/>
          </p:nvSpPr>
          <p:spPr>
            <a:xfrm>
              <a:off x="9022448" y="3541589"/>
              <a:ext cx="582684" cy="582672"/>
            </a:xfrm>
            <a:prstGeom prst="ellipse">
              <a:avLst/>
            </a:prstGeom>
            <a:solidFill>
              <a:srgbClr val="F4F4F4"/>
            </a:solidFill>
            <a:ln w="6350" cap="flat" cmpd="sng" algn="ctr">
              <a:solidFill>
                <a:schemeClr val="bg1">
                  <a:lumMod val="75000"/>
                </a:schemeClr>
              </a:solidFill>
              <a:prstDash val="sysDash"/>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sp>
          <p:nvSpPr>
            <p:cNvPr id="36" name="Oval 38"/>
            <p:cNvSpPr/>
            <p:nvPr/>
          </p:nvSpPr>
          <p:spPr>
            <a:xfrm>
              <a:off x="9121460" y="3640600"/>
              <a:ext cx="384660" cy="384651"/>
            </a:xfrm>
            <a:prstGeom prst="ellipse">
              <a:avLst/>
            </a:prstGeom>
            <a:solidFill>
              <a:srgbClr val="F4F4F4"/>
            </a:solidFill>
            <a:ln w="88900" cap="flat" cmpd="sng" algn="ctr">
              <a:solidFill>
                <a:schemeClr val="accent2"/>
              </a:solidFill>
              <a:prstDash val="solid"/>
            </a:ln>
            <a:effectLst/>
          </p:spPr>
          <p:txBody>
            <a:bodyPr rtlCol="0" anchor="ctr"/>
            <a:lstStyle/>
            <a:p>
              <a:pPr algn="ctr" defTabSz="342861">
                <a:defRPr/>
              </a:pPr>
              <a:endParaRPr lang="en-US" kern="0" dirty="0">
                <a:solidFill>
                  <a:srgbClr val="070707"/>
                </a:solidFill>
                <a:latin typeface="微软雅黑" panose="020B0503020204020204" pitchFamily="34" charset="-122"/>
                <a:ea typeface="微软雅黑" panose="020B0503020204020204" pitchFamily="34" charset="-122"/>
              </a:endParaRPr>
            </a:p>
          </p:txBody>
        </p:sp>
      </p:grpSp>
      <p:grpSp>
        <p:nvGrpSpPr>
          <p:cNvPr id="31" name="Group 39"/>
          <p:cNvGrpSpPr/>
          <p:nvPr/>
        </p:nvGrpSpPr>
        <p:grpSpPr>
          <a:xfrm>
            <a:off x="1548222" y="1392229"/>
            <a:ext cx="1272212" cy="917005"/>
            <a:chOff x="2064295" y="1855459"/>
            <a:chExt cx="1696282" cy="1222508"/>
          </a:xfrm>
        </p:grpSpPr>
        <p:sp>
          <p:nvSpPr>
            <p:cNvPr id="38" name="Rounded Rectangle 40"/>
            <p:cNvSpPr/>
            <p:nvPr/>
          </p:nvSpPr>
          <p:spPr>
            <a:xfrm>
              <a:off x="2064295" y="1855459"/>
              <a:ext cx="1694844" cy="1222508"/>
            </a:xfrm>
            <a:prstGeom prst="roundRect">
              <a:avLst>
                <a:gd name="adj" fmla="val 3820"/>
              </a:avLst>
            </a:prstGeom>
            <a:noFill/>
            <a:ln w="6350" cap="flat" cmpd="sng" algn="ctr">
              <a:solidFill>
                <a:schemeClr val="accent1"/>
              </a:solidFill>
              <a:prstDash val="solid"/>
            </a:ln>
            <a:effectLst/>
          </p:spPr>
          <p:txBody>
            <a:bodyPr rtlCol="0" anchor="ctr"/>
            <a:lstStyle/>
            <a:p>
              <a:pPr algn="ctr" defTabSz="342861">
                <a:defRPr/>
              </a:pPr>
              <a:endParaRPr lang="en-US" kern="0" dirty="0">
                <a:solidFill>
                  <a:srgbClr val="F4F4F4"/>
                </a:solidFill>
                <a:latin typeface="微软雅黑" panose="020B0503020204020204" pitchFamily="34" charset="-122"/>
                <a:ea typeface="微软雅黑" panose="020B0503020204020204" pitchFamily="34" charset="-122"/>
              </a:endParaRPr>
            </a:p>
          </p:txBody>
        </p:sp>
        <p:sp>
          <p:nvSpPr>
            <p:cNvPr id="39" name="Round Same Side Corner Rectangle 41"/>
            <p:cNvSpPr/>
            <p:nvPr/>
          </p:nvSpPr>
          <p:spPr>
            <a:xfrm>
              <a:off x="2065813" y="1856170"/>
              <a:ext cx="1694764" cy="457456"/>
            </a:xfrm>
            <a:prstGeom prst="round2SameRect">
              <a:avLst>
                <a:gd name="adj1" fmla="val 12497"/>
                <a:gd name="adj2" fmla="val 0"/>
              </a:avLst>
            </a:prstGeom>
            <a:solidFill>
              <a:schemeClr val="accent1"/>
            </a:solidFill>
            <a:ln w="6350" cap="flat" cmpd="sng" algn="ctr">
              <a:solidFill>
                <a:schemeClr val="accent1"/>
              </a:solidFill>
              <a:prstDash val="solid"/>
            </a:ln>
            <a:effectLst/>
          </p:spPr>
          <p:txBody>
            <a:bodyPr rtlCol="0" anchor="ctr"/>
            <a:lstStyle/>
            <a:p>
              <a:pPr algn="ctr" defTabSz="342861">
                <a:defRPr/>
              </a:pPr>
              <a:endParaRPr lang="en-US" kern="0" dirty="0">
                <a:solidFill>
                  <a:schemeClr val="bg1"/>
                </a:solidFill>
                <a:latin typeface="微软雅黑" panose="020B0503020204020204" pitchFamily="34" charset="-122"/>
                <a:ea typeface="微软雅黑" panose="020B0503020204020204" pitchFamily="34" charset="-122"/>
              </a:endParaRPr>
            </a:p>
          </p:txBody>
        </p:sp>
        <p:sp>
          <p:nvSpPr>
            <p:cNvPr id="40" name="TextBox 42"/>
            <p:cNvSpPr txBox="1"/>
            <p:nvPr/>
          </p:nvSpPr>
          <p:spPr>
            <a:xfrm>
              <a:off x="2075206" y="1926236"/>
              <a:ext cx="1667946" cy="369332"/>
            </a:xfrm>
            <a:prstGeom prst="rect">
              <a:avLst/>
            </a:prstGeom>
            <a:noFill/>
          </p:spPr>
          <p:txBody>
            <a:bodyPr wrap="square" rtlCol="0">
              <a:spAutoFit/>
            </a:bodyPr>
            <a:lstStyle/>
            <a:p>
              <a:pPr algn="ctr"/>
              <a:r>
                <a:rPr lang="en-US" sz="1200" dirty="0">
                  <a:solidFill>
                    <a:schemeClr val="bg1"/>
                  </a:solidFill>
                  <a:latin typeface="微软雅黑" panose="020B0503020204020204" pitchFamily="34" charset="-122"/>
                  <a:ea typeface="微软雅黑" panose="020B0503020204020204" pitchFamily="34" charset="-122"/>
                </a:rPr>
                <a:t>0</a:t>
              </a:r>
              <a:r>
                <a:rPr lang="id-ID" sz="1200" dirty="0">
                  <a:solidFill>
                    <a:schemeClr val="bg1"/>
                  </a:solidFill>
                  <a:latin typeface="微软雅黑" panose="020B0503020204020204" pitchFamily="34" charset="-122"/>
                  <a:ea typeface="微软雅黑" panose="020B0503020204020204" pitchFamily="34" charset="-122"/>
                </a:rPr>
                <a:t>9</a:t>
              </a:r>
              <a:r>
                <a:rPr lang="en-US" sz="1200" dirty="0">
                  <a:solidFill>
                    <a:schemeClr val="bg1"/>
                  </a:solidFill>
                  <a:latin typeface="微软雅黑" panose="020B0503020204020204" pitchFamily="34" charset="-122"/>
                  <a:ea typeface="微软雅黑" panose="020B0503020204020204" pitchFamily="34" charset="-122"/>
                </a:rPr>
                <a:t>.00 am</a:t>
              </a:r>
            </a:p>
          </p:txBody>
        </p:sp>
        <p:sp>
          <p:nvSpPr>
            <p:cNvPr id="41" name="TextBox 43"/>
            <p:cNvSpPr txBox="1"/>
            <p:nvPr/>
          </p:nvSpPr>
          <p:spPr>
            <a:xfrm>
              <a:off x="2075206" y="2510602"/>
              <a:ext cx="1667946" cy="369332"/>
            </a:xfrm>
            <a:prstGeom prst="rect">
              <a:avLst/>
            </a:prstGeom>
            <a:noFill/>
          </p:spPr>
          <p:txBody>
            <a:bodyPr wrap="square" rtlCol="0">
              <a:spAutoFit/>
            </a:bodyPr>
            <a:lstStyle/>
            <a:p>
              <a:pPr algn="ctr"/>
              <a:r>
                <a:rPr lang="zh-CN" altLang="en-US" sz="1200" b="1" dirty="0">
                  <a:solidFill>
                    <a:schemeClr val="accent1"/>
                  </a:solidFill>
                  <a:latin typeface="微软雅黑" panose="020B0503020204020204" pitchFamily="34" charset="-122"/>
                  <a:ea typeface="微软雅黑" panose="020B0503020204020204" pitchFamily="34" charset="-122"/>
                  <a:cs typeface="Clear Sans" panose="020B0503030202020304" pitchFamily="34" charset="0"/>
                </a:rPr>
                <a:t>标题内容 </a:t>
              </a:r>
              <a:endParaRPr lang="en-US" sz="1200" b="1" dirty="0">
                <a:solidFill>
                  <a:schemeClr val="accent1"/>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nvGrpSpPr>
          <p:cNvPr id="34" name="Group 44"/>
          <p:cNvGrpSpPr/>
          <p:nvPr/>
        </p:nvGrpSpPr>
        <p:grpSpPr>
          <a:xfrm>
            <a:off x="3937587" y="1390109"/>
            <a:ext cx="1272212" cy="919125"/>
            <a:chOff x="5250115" y="1852631"/>
            <a:chExt cx="1696282" cy="1225335"/>
          </a:xfrm>
        </p:grpSpPr>
        <p:sp>
          <p:nvSpPr>
            <p:cNvPr id="43" name="Rounded Rectangle 45"/>
            <p:cNvSpPr/>
            <p:nvPr/>
          </p:nvSpPr>
          <p:spPr>
            <a:xfrm>
              <a:off x="5250115" y="1852631"/>
              <a:ext cx="1694844" cy="1225335"/>
            </a:xfrm>
            <a:prstGeom prst="roundRect">
              <a:avLst>
                <a:gd name="adj" fmla="val 3820"/>
              </a:avLst>
            </a:prstGeom>
            <a:noFill/>
            <a:ln w="6350" cap="flat" cmpd="sng" algn="ctr">
              <a:solidFill>
                <a:schemeClr val="accent4"/>
              </a:solidFill>
              <a:prstDash val="solid"/>
            </a:ln>
            <a:effectLst/>
          </p:spPr>
          <p:txBody>
            <a:bodyPr rtlCol="0" anchor="ctr"/>
            <a:lstStyle/>
            <a:p>
              <a:pPr algn="ctr" defTabSz="342861">
                <a:defRPr/>
              </a:pPr>
              <a:endParaRPr lang="en-US" kern="0" dirty="0">
                <a:solidFill>
                  <a:srgbClr val="F4F4F4"/>
                </a:solidFill>
                <a:latin typeface="微软雅黑" panose="020B0503020204020204" pitchFamily="34" charset="-122"/>
                <a:ea typeface="微软雅黑" panose="020B0503020204020204" pitchFamily="34" charset="-122"/>
              </a:endParaRPr>
            </a:p>
          </p:txBody>
        </p:sp>
        <p:sp>
          <p:nvSpPr>
            <p:cNvPr id="44" name="Round Same Side Corner Rectangle 46"/>
            <p:cNvSpPr/>
            <p:nvPr/>
          </p:nvSpPr>
          <p:spPr>
            <a:xfrm>
              <a:off x="5251633" y="1853343"/>
              <a:ext cx="1694764" cy="457456"/>
            </a:xfrm>
            <a:prstGeom prst="round2SameRect">
              <a:avLst>
                <a:gd name="adj1" fmla="val 12497"/>
                <a:gd name="adj2" fmla="val 0"/>
              </a:avLst>
            </a:prstGeom>
            <a:solidFill>
              <a:schemeClr val="accent4"/>
            </a:solidFill>
            <a:ln w="6350" cap="flat" cmpd="sng" algn="ctr">
              <a:solidFill>
                <a:schemeClr val="accent4"/>
              </a:solidFill>
              <a:prstDash val="solid"/>
            </a:ln>
            <a:effectLst/>
          </p:spPr>
          <p:txBody>
            <a:bodyPr rtlCol="0" anchor="ctr"/>
            <a:lstStyle/>
            <a:p>
              <a:pPr algn="ctr" defTabSz="342861">
                <a:defRPr/>
              </a:pPr>
              <a:endParaRPr lang="en-US" kern="0" dirty="0">
                <a:solidFill>
                  <a:schemeClr val="bg1"/>
                </a:solidFill>
                <a:latin typeface="微软雅黑" panose="020B0503020204020204" pitchFamily="34" charset="-122"/>
                <a:ea typeface="微软雅黑" panose="020B0503020204020204" pitchFamily="34" charset="-122"/>
              </a:endParaRPr>
            </a:p>
          </p:txBody>
        </p:sp>
        <p:sp>
          <p:nvSpPr>
            <p:cNvPr id="45" name="TextBox 47"/>
            <p:cNvSpPr txBox="1"/>
            <p:nvPr/>
          </p:nvSpPr>
          <p:spPr>
            <a:xfrm>
              <a:off x="5261026" y="1923408"/>
              <a:ext cx="1667946" cy="369332"/>
            </a:xfrm>
            <a:prstGeom prst="rect">
              <a:avLst/>
            </a:prstGeom>
            <a:noFill/>
          </p:spPr>
          <p:txBody>
            <a:bodyPr wrap="square" rtlCol="0">
              <a:spAutoFit/>
            </a:bodyPr>
            <a:lstStyle/>
            <a:p>
              <a:pPr algn="ctr"/>
              <a:r>
                <a:rPr lang="en-US" sz="1200" dirty="0">
                  <a:solidFill>
                    <a:schemeClr val="bg1"/>
                  </a:solidFill>
                  <a:latin typeface="微软雅黑" panose="020B0503020204020204" pitchFamily="34" charset="-122"/>
                  <a:ea typeface="微软雅黑" panose="020B0503020204020204" pitchFamily="34" charset="-122"/>
                </a:rPr>
                <a:t>10.00 am</a:t>
              </a:r>
            </a:p>
          </p:txBody>
        </p:sp>
        <p:sp>
          <p:nvSpPr>
            <p:cNvPr id="46" name="TextBox 48"/>
            <p:cNvSpPr txBox="1"/>
            <p:nvPr/>
          </p:nvSpPr>
          <p:spPr>
            <a:xfrm>
              <a:off x="5275026" y="2510602"/>
              <a:ext cx="1667946" cy="369332"/>
            </a:xfrm>
            <a:prstGeom prst="rect">
              <a:avLst/>
            </a:prstGeom>
            <a:noFill/>
          </p:spPr>
          <p:txBody>
            <a:bodyPr wrap="square" rtlCol="0">
              <a:spAutoFit/>
            </a:bodyPr>
            <a:lstStyle/>
            <a:p>
              <a:pPr algn="ctr"/>
              <a:r>
                <a:rPr lang="zh-CN" altLang="en-US" sz="1200" b="1" dirty="0">
                  <a:solidFill>
                    <a:schemeClr val="accent4"/>
                  </a:solidFill>
                  <a:latin typeface="微软雅黑" panose="020B0503020204020204" pitchFamily="34" charset="-122"/>
                  <a:ea typeface="微软雅黑" panose="020B0503020204020204" pitchFamily="34" charset="-122"/>
                  <a:cs typeface="Clear Sans" panose="020B0503030202020304" pitchFamily="34" charset="0"/>
                </a:rPr>
                <a:t>标题内容 </a:t>
              </a:r>
              <a:endParaRPr lang="en-US" altLang="zh-CN" sz="1200" b="1" dirty="0">
                <a:solidFill>
                  <a:schemeClr val="accent4"/>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nvGrpSpPr>
          <p:cNvPr id="37" name="Group 49"/>
          <p:cNvGrpSpPr/>
          <p:nvPr/>
        </p:nvGrpSpPr>
        <p:grpSpPr>
          <a:xfrm>
            <a:off x="6351681" y="1391521"/>
            <a:ext cx="1288066" cy="917713"/>
            <a:chOff x="8468908" y="1854515"/>
            <a:chExt cx="1717421" cy="1223452"/>
          </a:xfrm>
        </p:grpSpPr>
        <p:sp>
          <p:nvSpPr>
            <p:cNvPr id="48" name="Rounded Rectangle 50"/>
            <p:cNvSpPr/>
            <p:nvPr/>
          </p:nvSpPr>
          <p:spPr>
            <a:xfrm>
              <a:off x="8468908" y="1854515"/>
              <a:ext cx="1694844" cy="1223452"/>
            </a:xfrm>
            <a:prstGeom prst="roundRect">
              <a:avLst>
                <a:gd name="adj" fmla="val 3820"/>
              </a:avLst>
            </a:prstGeom>
            <a:noFill/>
            <a:ln w="6350" cap="flat" cmpd="sng" algn="ctr">
              <a:solidFill>
                <a:schemeClr val="accent2"/>
              </a:solidFill>
              <a:prstDash val="solid"/>
            </a:ln>
            <a:effectLst/>
          </p:spPr>
          <p:txBody>
            <a:bodyPr rtlCol="0" anchor="ctr"/>
            <a:lstStyle/>
            <a:p>
              <a:pPr algn="ctr" defTabSz="342861">
                <a:defRPr/>
              </a:pPr>
              <a:endParaRPr lang="en-US" kern="0" dirty="0">
                <a:solidFill>
                  <a:srgbClr val="F4F4F4"/>
                </a:solidFill>
                <a:latin typeface="微软雅黑" panose="020B0503020204020204" pitchFamily="34" charset="-122"/>
                <a:ea typeface="微软雅黑" panose="020B0503020204020204" pitchFamily="34" charset="-122"/>
              </a:endParaRPr>
            </a:p>
          </p:txBody>
        </p:sp>
        <p:sp>
          <p:nvSpPr>
            <p:cNvPr id="49" name="Round Same Side Corner Rectangle 51"/>
            <p:cNvSpPr/>
            <p:nvPr/>
          </p:nvSpPr>
          <p:spPr>
            <a:xfrm>
              <a:off x="8470426" y="1855226"/>
              <a:ext cx="1694764" cy="457456"/>
            </a:xfrm>
            <a:prstGeom prst="round2SameRect">
              <a:avLst>
                <a:gd name="adj1" fmla="val 12497"/>
                <a:gd name="adj2" fmla="val 0"/>
              </a:avLst>
            </a:prstGeom>
            <a:solidFill>
              <a:schemeClr val="accent2"/>
            </a:solidFill>
            <a:ln w="6350" cap="flat" cmpd="sng" algn="ctr">
              <a:solidFill>
                <a:schemeClr val="accent2"/>
              </a:solidFill>
              <a:prstDash val="solid"/>
            </a:ln>
            <a:effectLst/>
          </p:spPr>
          <p:txBody>
            <a:bodyPr rtlCol="0" anchor="ctr"/>
            <a:lstStyle/>
            <a:p>
              <a:pPr algn="ctr" defTabSz="342861">
                <a:defRPr/>
              </a:pPr>
              <a:endParaRPr lang="en-US" kern="0" dirty="0">
                <a:solidFill>
                  <a:schemeClr val="bg1"/>
                </a:solidFill>
                <a:latin typeface="微软雅黑" panose="020B0503020204020204" pitchFamily="34" charset="-122"/>
                <a:ea typeface="微软雅黑" panose="020B0503020204020204" pitchFamily="34" charset="-122"/>
              </a:endParaRPr>
            </a:p>
          </p:txBody>
        </p:sp>
        <p:sp>
          <p:nvSpPr>
            <p:cNvPr id="50" name="TextBox 52"/>
            <p:cNvSpPr txBox="1"/>
            <p:nvPr/>
          </p:nvSpPr>
          <p:spPr>
            <a:xfrm>
              <a:off x="8518383" y="1940715"/>
              <a:ext cx="1667946" cy="369332"/>
            </a:xfrm>
            <a:prstGeom prst="rect">
              <a:avLst/>
            </a:prstGeom>
            <a:noFill/>
          </p:spPr>
          <p:txBody>
            <a:bodyPr wrap="square" rtlCol="0">
              <a:spAutoFit/>
            </a:bodyPr>
            <a:lstStyle/>
            <a:p>
              <a:pPr algn="ctr"/>
              <a:r>
                <a:rPr lang="en-US" sz="1200" dirty="0">
                  <a:solidFill>
                    <a:schemeClr val="bg1"/>
                  </a:solidFill>
                  <a:latin typeface="微软雅黑" panose="020B0503020204020204" pitchFamily="34" charset="-122"/>
                  <a:ea typeface="微软雅黑" panose="020B0503020204020204" pitchFamily="34" charset="-122"/>
                </a:rPr>
                <a:t>12.00 am</a:t>
              </a:r>
            </a:p>
          </p:txBody>
        </p:sp>
        <p:sp>
          <p:nvSpPr>
            <p:cNvPr id="51" name="TextBox 53"/>
            <p:cNvSpPr txBox="1"/>
            <p:nvPr/>
          </p:nvSpPr>
          <p:spPr>
            <a:xfrm>
              <a:off x="8478183" y="2510602"/>
              <a:ext cx="1667946" cy="369332"/>
            </a:xfrm>
            <a:prstGeom prst="rect">
              <a:avLst/>
            </a:prstGeom>
            <a:noFill/>
          </p:spPr>
          <p:txBody>
            <a:bodyPr wrap="square" rtlCol="0">
              <a:spAutoFit/>
            </a:bodyPr>
            <a:lstStyle/>
            <a:p>
              <a:pPr algn="ctr"/>
              <a:r>
                <a:rPr lang="zh-CN" altLang="en-US" sz="1200" b="1" dirty="0">
                  <a:solidFill>
                    <a:schemeClr val="accent2"/>
                  </a:solidFill>
                  <a:latin typeface="微软雅黑" panose="020B0503020204020204" pitchFamily="34" charset="-122"/>
                  <a:ea typeface="微软雅黑" panose="020B0503020204020204" pitchFamily="34" charset="-122"/>
                  <a:cs typeface="Clear Sans" panose="020B0503030202020304" pitchFamily="34" charset="0"/>
                </a:rPr>
                <a:t>标题内容 </a:t>
              </a:r>
              <a:endParaRPr lang="en-US" altLang="zh-CN" sz="1200" b="1" dirty="0">
                <a:solidFill>
                  <a:schemeClr val="accent2"/>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nvGrpSpPr>
          <p:cNvPr id="42" name="Group 54"/>
          <p:cNvGrpSpPr/>
          <p:nvPr/>
        </p:nvGrpSpPr>
        <p:grpSpPr>
          <a:xfrm>
            <a:off x="5138721" y="3418733"/>
            <a:ext cx="1272212" cy="939138"/>
            <a:chOff x="6851628" y="4557096"/>
            <a:chExt cx="1696282" cy="1252015"/>
          </a:xfrm>
        </p:grpSpPr>
        <p:grpSp>
          <p:nvGrpSpPr>
            <p:cNvPr id="47" name="Group 55"/>
            <p:cNvGrpSpPr/>
            <p:nvPr/>
          </p:nvGrpSpPr>
          <p:grpSpPr>
            <a:xfrm>
              <a:off x="6851628" y="4557096"/>
              <a:ext cx="1696282" cy="1252015"/>
              <a:chOff x="6851628" y="4430096"/>
              <a:chExt cx="1696282" cy="1252015"/>
            </a:xfrm>
          </p:grpSpPr>
          <p:sp>
            <p:nvSpPr>
              <p:cNvPr id="55" name="Rounded Rectangle 57"/>
              <p:cNvSpPr/>
              <p:nvPr/>
            </p:nvSpPr>
            <p:spPr>
              <a:xfrm>
                <a:off x="6851628" y="4430096"/>
                <a:ext cx="1694844" cy="1252015"/>
              </a:xfrm>
              <a:prstGeom prst="roundRect">
                <a:avLst>
                  <a:gd name="adj" fmla="val 3820"/>
                </a:avLst>
              </a:prstGeom>
              <a:noFill/>
              <a:ln w="6350" cap="flat" cmpd="sng" algn="ctr">
                <a:solidFill>
                  <a:schemeClr val="accent6"/>
                </a:solidFill>
                <a:prstDash val="solid"/>
              </a:ln>
              <a:effectLst/>
            </p:spPr>
            <p:txBody>
              <a:bodyPr rtlCol="0" anchor="ctr"/>
              <a:lstStyle/>
              <a:p>
                <a:pPr algn="ctr" defTabSz="342861">
                  <a:defRPr/>
                </a:pPr>
                <a:endParaRPr lang="en-US" kern="0" dirty="0">
                  <a:solidFill>
                    <a:srgbClr val="F4F4F4"/>
                  </a:solidFill>
                  <a:latin typeface="微软雅黑" panose="020B0503020204020204" pitchFamily="34" charset="-122"/>
                  <a:ea typeface="微软雅黑" panose="020B0503020204020204" pitchFamily="34" charset="-122"/>
                </a:endParaRPr>
              </a:p>
            </p:txBody>
          </p:sp>
          <p:sp>
            <p:nvSpPr>
              <p:cNvPr id="56" name="Round Same Side Corner Rectangle 58"/>
              <p:cNvSpPr/>
              <p:nvPr/>
            </p:nvSpPr>
            <p:spPr>
              <a:xfrm>
                <a:off x="6853146" y="4430808"/>
                <a:ext cx="1694764" cy="457455"/>
              </a:xfrm>
              <a:prstGeom prst="round2SameRect">
                <a:avLst>
                  <a:gd name="adj1" fmla="val 12497"/>
                  <a:gd name="adj2" fmla="val 0"/>
                </a:avLst>
              </a:prstGeom>
              <a:solidFill>
                <a:schemeClr val="accent6"/>
              </a:solidFill>
              <a:ln w="6350" cap="flat" cmpd="sng" algn="ctr">
                <a:solidFill>
                  <a:schemeClr val="accent6"/>
                </a:solidFill>
                <a:prstDash val="solid"/>
              </a:ln>
              <a:effectLst/>
            </p:spPr>
            <p:txBody>
              <a:bodyPr rtlCol="0" anchor="ctr"/>
              <a:lstStyle/>
              <a:p>
                <a:pPr algn="ctr" defTabSz="342861">
                  <a:defRPr/>
                </a:pPr>
                <a:endParaRPr lang="en-US" kern="0" dirty="0">
                  <a:solidFill>
                    <a:schemeClr val="bg1"/>
                  </a:solidFill>
                  <a:latin typeface="微软雅黑" panose="020B0503020204020204" pitchFamily="34" charset="-122"/>
                  <a:ea typeface="微软雅黑" panose="020B0503020204020204" pitchFamily="34" charset="-122"/>
                </a:endParaRPr>
              </a:p>
            </p:txBody>
          </p:sp>
          <p:sp>
            <p:nvSpPr>
              <p:cNvPr id="57" name="TextBox 59"/>
              <p:cNvSpPr txBox="1"/>
              <p:nvPr/>
            </p:nvSpPr>
            <p:spPr>
              <a:xfrm>
                <a:off x="6862539" y="4500873"/>
                <a:ext cx="1667946" cy="369332"/>
              </a:xfrm>
              <a:prstGeom prst="rect">
                <a:avLst/>
              </a:prstGeom>
              <a:noFill/>
            </p:spPr>
            <p:txBody>
              <a:bodyPr wrap="square" rtlCol="0">
                <a:spAutoFit/>
              </a:bodyPr>
              <a:lstStyle/>
              <a:p>
                <a:pPr algn="ctr"/>
                <a:r>
                  <a:rPr lang="en-US" sz="1200" dirty="0">
                    <a:solidFill>
                      <a:schemeClr val="bg1"/>
                    </a:solidFill>
                    <a:latin typeface="微软雅黑" panose="020B0503020204020204" pitchFamily="34" charset="-122"/>
                    <a:ea typeface="微软雅黑" panose="020B0503020204020204" pitchFamily="34" charset="-122"/>
                  </a:rPr>
                  <a:t>11.00 am</a:t>
                </a:r>
              </a:p>
            </p:txBody>
          </p:sp>
        </p:grpSp>
        <p:sp>
          <p:nvSpPr>
            <p:cNvPr id="54" name="TextBox 56"/>
            <p:cNvSpPr txBox="1"/>
            <p:nvPr/>
          </p:nvSpPr>
          <p:spPr>
            <a:xfrm>
              <a:off x="6862539" y="5253422"/>
              <a:ext cx="1667946" cy="369332"/>
            </a:xfrm>
            <a:prstGeom prst="rect">
              <a:avLst/>
            </a:prstGeom>
            <a:noFill/>
          </p:spPr>
          <p:txBody>
            <a:bodyPr wrap="square" rtlCol="0">
              <a:spAutoFit/>
            </a:bodyPr>
            <a:lstStyle/>
            <a:p>
              <a:pPr algn="ctr"/>
              <a:r>
                <a:rPr lang="zh-CN" altLang="en-US" sz="1200" b="1" dirty="0">
                  <a:solidFill>
                    <a:schemeClr val="accent6"/>
                  </a:solidFill>
                  <a:latin typeface="微软雅黑" panose="020B0503020204020204" pitchFamily="34" charset="-122"/>
                  <a:ea typeface="微软雅黑" panose="020B0503020204020204" pitchFamily="34" charset="-122"/>
                  <a:cs typeface="Clear Sans" panose="020B0503030202020304" pitchFamily="34" charset="0"/>
                </a:rPr>
                <a:t>标题内容 </a:t>
              </a:r>
              <a:endParaRPr lang="en-US" altLang="zh-CN" sz="1200" b="1" dirty="0">
                <a:solidFill>
                  <a:schemeClr val="accent6"/>
                </a:solidFill>
                <a:latin typeface="微软雅黑" panose="020B0503020204020204" pitchFamily="34" charset="-122"/>
                <a:ea typeface="微软雅黑" panose="020B0503020204020204" pitchFamily="34" charset="-122"/>
                <a:cs typeface="Clear Sans" panose="020B0503030202020304" pitchFamily="34" charset="0"/>
              </a:endParaRPr>
            </a:p>
          </p:txBody>
        </p:sp>
      </p:grpSp>
      <p:grpSp>
        <p:nvGrpSpPr>
          <p:cNvPr id="52" name="Group 60"/>
          <p:cNvGrpSpPr/>
          <p:nvPr/>
        </p:nvGrpSpPr>
        <p:grpSpPr>
          <a:xfrm>
            <a:off x="2750481" y="3418731"/>
            <a:ext cx="1278595" cy="941438"/>
            <a:chOff x="3667306" y="4557097"/>
            <a:chExt cx="1704793" cy="1255080"/>
          </a:xfrm>
        </p:grpSpPr>
        <p:grpSp>
          <p:nvGrpSpPr>
            <p:cNvPr id="53" name="Group 61"/>
            <p:cNvGrpSpPr/>
            <p:nvPr/>
          </p:nvGrpSpPr>
          <p:grpSpPr>
            <a:xfrm>
              <a:off x="3667306" y="4557097"/>
              <a:ext cx="1696282" cy="1255080"/>
              <a:chOff x="3667306" y="4430097"/>
              <a:chExt cx="1696282" cy="1255080"/>
            </a:xfrm>
          </p:grpSpPr>
          <p:sp>
            <p:nvSpPr>
              <p:cNvPr id="61" name="Rounded Rectangle 63"/>
              <p:cNvSpPr/>
              <p:nvPr/>
            </p:nvSpPr>
            <p:spPr>
              <a:xfrm>
                <a:off x="3667306" y="4430097"/>
                <a:ext cx="1694844" cy="1255080"/>
              </a:xfrm>
              <a:prstGeom prst="roundRect">
                <a:avLst>
                  <a:gd name="adj" fmla="val 3820"/>
                </a:avLst>
              </a:prstGeom>
              <a:noFill/>
              <a:ln w="6350" cap="flat" cmpd="sng" algn="ctr">
                <a:solidFill>
                  <a:schemeClr val="accent3"/>
                </a:solidFill>
                <a:prstDash val="solid"/>
              </a:ln>
              <a:effectLst/>
            </p:spPr>
            <p:txBody>
              <a:bodyPr rtlCol="0" anchor="ctr"/>
              <a:lstStyle/>
              <a:p>
                <a:pPr algn="ctr" defTabSz="342861">
                  <a:defRPr/>
                </a:pPr>
                <a:endParaRPr lang="en-US" kern="0" dirty="0">
                  <a:solidFill>
                    <a:srgbClr val="F4F4F4"/>
                  </a:solidFill>
                  <a:latin typeface="微软雅黑" panose="020B0503020204020204" pitchFamily="34" charset="-122"/>
                  <a:ea typeface="微软雅黑" panose="020B0503020204020204" pitchFamily="34" charset="-122"/>
                </a:endParaRPr>
              </a:p>
            </p:txBody>
          </p:sp>
          <p:sp>
            <p:nvSpPr>
              <p:cNvPr id="62" name="Round Same Side Corner Rectangle 64"/>
              <p:cNvSpPr/>
              <p:nvPr/>
            </p:nvSpPr>
            <p:spPr>
              <a:xfrm>
                <a:off x="3668824" y="4430808"/>
                <a:ext cx="1694764" cy="457455"/>
              </a:xfrm>
              <a:prstGeom prst="round2SameRect">
                <a:avLst>
                  <a:gd name="adj1" fmla="val 12497"/>
                  <a:gd name="adj2" fmla="val 0"/>
                </a:avLst>
              </a:prstGeom>
              <a:solidFill>
                <a:schemeClr val="accent3"/>
              </a:solidFill>
              <a:ln w="6350" cap="flat" cmpd="sng" algn="ctr">
                <a:solidFill>
                  <a:schemeClr val="accent3"/>
                </a:solidFill>
                <a:prstDash val="solid"/>
              </a:ln>
              <a:effectLst/>
            </p:spPr>
            <p:txBody>
              <a:bodyPr rtlCol="0" anchor="ctr"/>
              <a:lstStyle/>
              <a:p>
                <a:pPr algn="ctr" defTabSz="342861">
                  <a:defRPr/>
                </a:pPr>
                <a:endParaRPr lang="en-US" kern="0" dirty="0">
                  <a:solidFill>
                    <a:schemeClr val="bg1"/>
                  </a:solidFill>
                  <a:latin typeface="微软雅黑" panose="020B0503020204020204" pitchFamily="34" charset="-122"/>
                  <a:ea typeface="微软雅黑" panose="020B0503020204020204" pitchFamily="34" charset="-122"/>
                </a:endParaRPr>
              </a:p>
            </p:txBody>
          </p:sp>
          <p:sp>
            <p:nvSpPr>
              <p:cNvPr id="63" name="TextBox 65"/>
              <p:cNvSpPr txBox="1"/>
              <p:nvPr/>
            </p:nvSpPr>
            <p:spPr>
              <a:xfrm>
                <a:off x="3678217" y="4500874"/>
                <a:ext cx="1667946" cy="369332"/>
              </a:xfrm>
              <a:prstGeom prst="rect">
                <a:avLst/>
              </a:prstGeom>
              <a:noFill/>
            </p:spPr>
            <p:txBody>
              <a:bodyPr wrap="square" rtlCol="0">
                <a:spAutoFit/>
              </a:bodyPr>
              <a:lstStyle/>
              <a:p>
                <a:pPr algn="ctr"/>
                <a:r>
                  <a:rPr lang="en-US" sz="1200" dirty="0">
                    <a:solidFill>
                      <a:schemeClr val="bg1"/>
                    </a:solidFill>
                    <a:latin typeface="微软雅黑" panose="020B0503020204020204" pitchFamily="34" charset="-122"/>
                    <a:ea typeface="微软雅黑" panose="020B0503020204020204" pitchFamily="34" charset="-122"/>
                  </a:rPr>
                  <a:t>0</a:t>
                </a:r>
                <a:r>
                  <a:rPr lang="id-ID" sz="1200" dirty="0">
                    <a:solidFill>
                      <a:schemeClr val="bg1"/>
                    </a:solidFill>
                    <a:latin typeface="微软雅黑" panose="020B0503020204020204" pitchFamily="34" charset="-122"/>
                    <a:ea typeface="微软雅黑" panose="020B0503020204020204" pitchFamily="34" charset="-122"/>
                  </a:rPr>
                  <a:t>9</a:t>
                </a:r>
                <a:r>
                  <a:rPr lang="en-US" sz="1200" dirty="0">
                    <a:solidFill>
                      <a:schemeClr val="bg1"/>
                    </a:solidFill>
                    <a:latin typeface="微软雅黑" panose="020B0503020204020204" pitchFamily="34" charset="-122"/>
                    <a:ea typeface="微软雅黑" panose="020B0503020204020204" pitchFamily="34" charset="-122"/>
                  </a:rPr>
                  <a:t>.30 am</a:t>
                </a:r>
              </a:p>
            </p:txBody>
          </p:sp>
        </p:grpSp>
        <p:sp>
          <p:nvSpPr>
            <p:cNvPr id="60" name="TextBox 62"/>
            <p:cNvSpPr txBox="1"/>
            <p:nvPr/>
          </p:nvSpPr>
          <p:spPr>
            <a:xfrm>
              <a:off x="3678217" y="5253421"/>
              <a:ext cx="1693882" cy="369332"/>
            </a:xfrm>
            <a:prstGeom prst="rect">
              <a:avLst/>
            </a:prstGeom>
            <a:noFill/>
          </p:spPr>
          <p:txBody>
            <a:bodyPr wrap="square" rtlCol="0">
              <a:spAutoFit/>
            </a:bodyPr>
            <a:lstStyle/>
            <a:p>
              <a:pPr algn="ctr"/>
              <a:r>
                <a:rPr lang="zh-CN" altLang="en-US" sz="1200" b="1" dirty="0">
                  <a:solidFill>
                    <a:schemeClr val="accent3"/>
                  </a:solidFill>
                  <a:latin typeface="微软雅黑" panose="020B0503020204020204" pitchFamily="34" charset="-122"/>
                  <a:ea typeface="微软雅黑" panose="020B0503020204020204" pitchFamily="34" charset="-122"/>
                  <a:cs typeface="Clear Sans" panose="020B0503030202020304" pitchFamily="34" charset="0"/>
                </a:rPr>
                <a:t>标题内容 </a:t>
              </a:r>
              <a:endParaRPr lang="en-US" altLang="zh-CN" sz="1200" b="1" dirty="0">
                <a:solidFill>
                  <a:schemeClr val="accent3"/>
                </a:solidFill>
                <a:latin typeface="微软雅黑" panose="020B0503020204020204" pitchFamily="34" charset="-122"/>
                <a:ea typeface="微软雅黑" panose="020B0503020204020204" pitchFamily="34" charset="-122"/>
                <a:cs typeface="Clear Sans" panose="020B0503030202020304" pitchFamily="34" charset="0"/>
              </a:endParaRPr>
            </a:p>
          </p:txBody>
        </p:sp>
      </p:grpSp>
    </p:spTree>
    <p:extLst>
      <p:ext uri="{BB962C8B-B14F-4D97-AF65-F5344CB8AC3E}">
        <p14:creationId xmlns:p14="http://schemas.microsoft.com/office/powerpoint/2010/main" val="15719749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childTnLst>
                          </p:cTn>
                        </p:par>
                        <p:par>
                          <p:cTn id="34" fill="hold">
                            <p:stCondLst>
                              <p:cond delay="3500"/>
                            </p:stCondLst>
                            <p:childTnLst>
                              <p:par>
                                <p:cTn id="35" presetID="2" presetClass="entr" presetSubtype="8"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0-#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5000"/>
                            </p:stCondLst>
                            <p:childTnLst>
                              <p:par>
                                <p:cTn id="48" presetID="2" presetClass="entr" presetSubtype="8"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fill="hold"/>
                                        <p:tgtEl>
                                          <p:spTgt spid="25"/>
                                        </p:tgtEl>
                                        <p:attrNameLst>
                                          <p:attrName>ppt_x</p:attrName>
                                        </p:attrNameLst>
                                      </p:cBhvr>
                                      <p:tavLst>
                                        <p:tav tm="0">
                                          <p:val>
                                            <p:strVal val="0-#ppt_w/2"/>
                                          </p:val>
                                        </p:tav>
                                        <p:tav tm="100000">
                                          <p:val>
                                            <p:strVal val="#ppt_x"/>
                                          </p:val>
                                        </p:tav>
                                      </p:tavLst>
                                    </p:anim>
                                    <p:anim calcmode="lin" valueType="num">
                                      <p:cBhvr additive="base">
                                        <p:cTn id="51" dur="500" fill="hold"/>
                                        <p:tgtEl>
                                          <p:spTgt spid="25"/>
                                        </p:tgtEl>
                                        <p:attrNameLst>
                                          <p:attrName>ppt_y</p:attrName>
                                        </p:attrNameLst>
                                      </p:cBhvr>
                                      <p:tavLst>
                                        <p:tav tm="0">
                                          <p:val>
                                            <p:strVal val="#ppt_y"/>
                                          </p:val>
                                        </p:tav>
                                        <p:tav tm="100000">
                                          <p:val>
                                            <p:strVal val="#ppt_y"/>
                                          </p:val>
                                        </p:tav>
                                      </p:tavLst>
                                    </p:anim>
                                  </p:childTnLst>
                                </p:cTn>
                              </p:par>
                            </p:childTnLst>
                          </p:cTn>
                        </p:par>
                        <p:par>
                          <p:cTn id="52" fill="hold">
                            <p:stCondLst>
                              <p:cond delay="5500"/>
                            </p:stCondLst>
                            <p:childTnLst>
                              <p:par>
                                <p:cTn id="53" presetID="22" presetClass="entr" presetSubtype="1"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up)">
                                      <p:cBhvr>
                                        <p:cTn id="55" dur="500"/>
                                        <p:tgtEl>
                                          <p:spTgt spid="3"/>
                                        </p:tgtEl>
                                      </p:cBhvr>
                                    </p:animEffect>
                                  </p:childTnLst>
                                </p:cTn>
                              </p:par>
                            </p:childTnLst>
                          </p:cTn>
                        </p:par>
                        <p:par>
                          <p:cTn id="56" fill="hold">
                            <p:stCondLst>
                              <p:cond delay="6000"/>
                            </p:stCondLst>
                            <p:childTnLst>
                              <p:par>
                                <p:cTn id="57" presetID="10" presetClass="entr" presetSubtype="0"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6500"/>
                            </p:stCondLst>
                            <p:childTnLst>
                              <p:par>
                                <p:cTn id="61" presetID="2" presetClass="entr" presetSubtype="8"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0-#ppt_w/2"/>
                                          </p:val>
                                        </p:tav>
                                        <p:tav tm="100000">
                                          <p:val>
                                            <p:strVal val="#ppt_x"/>
                                          </p:val>
                                        </p:tav>
                                      </p:tavLst>
                                    </p:anim>
                                    <p:anim calcmode="lin" valueType="num">
                                      <p:cBhvr additive="base">
                                        <p:cTn id="64" dur="500" fill="hold"/>
                                        <p:tgtEl>
                                          <p:spTgt spid="28"/>
                                        </p:tgtEl>
                                        <p:attrNameLst>
                                          <p:attrName>ppt_y</p:attrName>
                                        </p:attrNameLst>
                                      </p:cBhvr>
                                      <p:tavLst>
                                        <p:tav tm="0">
                                          <p:val>
                                            <p:strVal val="#ppt_y"/>
                                          </p:val>
                                        </p:tav>
                                        <p:tav tm="100000">
                                          <p:val>
                                            <p:strVal val="#ppt_y"/>
                                          </p:val>
                                        </p:tav>
                                      </p:tavLst>
                                    </p:anim>
                                  </p:childTnLst>
                                </p:cTn>
                              </p:par>
                            </p:childTnLst>
                          </p:cTn>
                        </p:par>
                        <p:par>
                          <p:cTn id="65" fill="hold">
                            <p:stCondLst>
                              <p:cond delay="7000"/>
                            </p:stCondLst>
                            <p:childTnLst>
                              <p:par>
                                <p:cTn id="66" presetID="22" presetClass="entr" presetSubtype="4" fill="hold" nodeType="after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down)">
                                      <p:cBhvr>
                                        <p:cTn id="68" dur="500"/>
                                        <p:tgtEl>
                                          <p:spTgt spid="13"/>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A13F9EA-9991-44D1-9ACF-5EDC4D5E3BEE}"/>
              </a:ext>
            </a:extLst>
          </p:cNvPr>
          <p:cNvPicPr>
            <a:picLocks noChangeAspect="1"/>
          </p:cNvPicPr>
          <p:nvPr/>
        </p:nvPicPr>
        <p:blipFill rotWithShape="1">
          <a:blip r:embed="rId5">
            <a:extLst>
              <a:ext uri="{28A0092B-C50C-407E-A947-70E740481C1C}">
                <a14:useLocalDpi xmlns:a14="http://schemas.microsoft.com/office/drawing/2010/main" val="0"/>
              </a:ext>
            </a:extLst>
          </a:blip>
          <a:srcRect l="1" t="14265" r="26859" b="28307"/>
          <a:stretch/>
        </p:blipFill>
        <p:spPr>
          <a:xfrm>
            <a:off x="12307" y="1"/>
            <a:ext cx="9131693" cy="5145088"/>
          </a:xfrm>
          <a:prstGeom prst="rect">
            <a:avLst/>
          </a:prstGeom>
        </p:spPr>
      </p:pic>
      <p:sp>
        <p:nvSpPr>
          <p:cNvPr id="5" name="PA_淘宝店chenying0907 4"/>
          <p:cNvSpPr txBox="1"/>
          <p:nvPr>
            <p:custDataLst>
              <p:tags r:id="rId1"/>
            </p:custDataLst>
          </p:nvPr>
        </p:nvSpPr>
        <p:spPr>
          <a:xfrm>
            <a:off x="1147547" y="2464532"/>
            <a:ext cx="3172425" cy="523220"/>
          </a:xfrm>
          <a:prstGeom prst="rect">
            <a:avLst/>
          </a:prstGeom>
          <a:noFill/>
        </p:spPr>
        <p:txBody>
          <a:bodyPr wrap="square" rtlCol="0">
            <a:spAutoFit/>
          </a:bodyPr>
          <a:lstStyle/>
          <a:p>
            <a:pPr lvl="0" algn="ctr">
              <a:buNone/>
            </a:pPr>
            <a:r>
              <a:rPr lang="zh-CN" altLang="en-US"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PA_淘宝店chenying0907 5"/>
          <p:cNvSpPr txBox="1"/>
          <p:nvPr>
            <p:custDataLst>
              <p:tags r:id="rId2"/>
            </p:custDataLst>
          </p:nvPr>
        </p:nvSpPr>
        <p:spPr>
          <a:xfrm>
            <a:off x="1619672" y="1744452"/>
            <a:ext cx="2285786" cy="707886"/>
          </a:xfrm>
          <a:prstGeom prst="rect">
            <a:avLst/>
          </a:prstGeom>
          <a:noFill/>
        </p:spPr>
        <p:txBody>
          <a:bodyPr wrap="square" rtlCol="0">
            <a:spAutoFit/>
          </a:bodyPr>
          <a:lstStyle/>
          <a:p>
            <a:pPr algn="ctr"/>
            <a:r>
              <a:rPr lang="en-US" altLang="zh-CN" sz="4000" b="1" dirty="0">
                <a:solidFill>
                  <a:schemeClr val="accent1"/>
                </a:solidFill>
                <a:latin typeface="方正姚体" panose="02010601030101010101" pitchFamily="2" charset="-122"/>
                <a:ea typeface="方正姚体" panose="02010601030101010101" pitchFamily="2" charset="-122"/>
              </a:rPr>
              <a:t>Part</a:t>
            </a:r>
            <a:r>
              <a:rPr lang="zh-CN" altLang="en-US" sz="4000" b="1" dirty="0">
                <a:solidFill>
                  <a:schemeClr val="accent1"/>
                </a:solidFill>
                <a:latin typeface="方正姚体" panose="02010601030101010101" pitchFamily="2" charset="-122"/>
                <a:ea typeface="方正姚体" panose="02010601030101010101" pitchFamily="2" charset="-122"/>
              </a:rPr>
              <a:t> </a:t>
            </a:r>
            <a:r>
              <a:rPr lang="en-US" altLang="zh-CN" sz="4000" b="1" dirty="0">
                <a:solidFill>
                  <a:schemeClr val="accent1"/>
                </a:solidFill>
                <a:latin typeface="方正姚体" panose="02010601030101010101" pitchFamily="2" charset="-122"/>
                <a:ea typeface="方正姚体" panose="02010601030101010101" pitchFamily="2" charset="-122"/>
              </a:rPr>
              <a:t>03</a:t>
            </a:r>
            <a:endParaRPr lang="zh-CN" altLang="en-US" sz="4000" b="1" dirty="0">
              <a:solidFill>
                <a:schemeClr val="accent1"/>
              </a:solidFill>
              <a:latin typeface="方正姚体" panose="02010601030101010101" pitchFamily="2" charset="-122"/>
              <a:ea typeface="方正姚体" panose="02010601030101010101" pitchFamily="2" charset="-122"/>
            </a:endParaRPr>
          </a:p>
        </p:txBody>
      </p:sp>
      <p:sp>
        <p:nvSpPr>
          <p:cNvPr id="11" name="矩形 10">
            <a:extLst>
              <a:ext uri="{FF2B5EF4-FFF2-40B4-BE49-F238E27FC236}">
                <a16:creationId xmlns:a16="http://schemas.microsoft.com/office/drawing/2014/main" id="{4F22FAF5-F976-464E-80BF-FBC0024077F7}"/>
              </a:ext>
            </a:extLst>
          </p:cNvPr>
          <p:cNvSpPr/>
          <p:nvPr/>
        </p:nvSpPr>
        <p:spPr>
          <a:xfrm>
            <a:off x="966864" y="3004592"/>
            <a:ext cx="3672408" cy="396455"/>
          </a:xfrm>
          <a:prstGeom prst="rect">
            <a:avLst/>
          </a:prstGeom>
        </p:spPr>
        <p:txBody>
          <a:bodyPr wrap="square">
            <a:spAutoFit/>
          </a:bodyPr>
          <a:lstStyle/>
          <a:p>
            <a:pPr algn="ctr">
              <a:lnSpc>
                <a:spcPct val="150000"/>
              </a:lnSpc>
            </a:pPr>
            <a:r>
              <a:rPr lang="zh-CN" altLang="en-US" sz="700" spc="3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05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8188633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crus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3"/>
          <p:cNvGrpSpPr>
            <a:grpSpLocks/>
          </p:cNvGrpSpPr>
          <p:nvPr/>
        </p:nvGrpSpPr>
        <p:grpSpPr bwMode="auto">
          <a:xfrm>
            <a:off x="1397247" y="2111693"/>
            <a:ext cx="2707082" cy="1800963"/>
            <a:chOff x="2462" y="1898"/>
            <a:chExt cx="2641" cy="1757"/>
          </a:xfrm>
        </p:grpSpPr>
        <p:sp>
          <p:nvSpPr>
            <p:cNvPr id="75" name="Freeform 7"/>
            <p:cNvSpPr>
              <a:spLocks/>
            </p:cNvSpPr>
            <p:nvPr/>
          </p:nvSpPr>
          <p:spPr bwMode="auto">
            <a:xfrm>
              <a:off x="2462" y="2543"/>
              <a:ext cx="1339" cy="1112"/>
            </a:xfrm>
            <a:custGeom>
              <a:avLst/>
              <a:gdLst>
                <a:gd name="T0" fmla="*/ 26 w 1339"/>
                <a:gd name="T1" fmla="*/ 229 h 1112"/>
                <a:gd name="T2" fmla="*/ 1339 w 1339"/>
                <a:gd name="T3" fmla="*/ 1112 h 1112"/>
                <a:gd name="T4" fmla="*/ 1339 w 1339"/>
                <a:gd name="T5" fmla="*/ 864 h 1112"/>
                <a:gd name="T6" fmla="*/ 0 w 1339"/>
                <a:gd name="T7" fmla="*/ 0 h 1112"/>
                <a:gd name="T8" fmla="*/ 26 w 1339"/>
                <a:gd name="T9" fmla="*/ 229 h 1112"/>
              </a:gdLst>
              <a:ahLst/>
              <a:cxnLst>
                <a:cxn ang="0">
                  <a:pos x="T0" y="T1"/>
                </a:cxn>
                <a:cxn ang="0">
                  <a:pos x="T2" y="T3"/>
                </a:cxn>
                <a:cxn ang="0">
                  <a:pos x="T4" y="T5"/>
                </a:cxn>
                <a:cxn ang="0">
                  <a:pos x="T6" y="T7"/>
                </a:cxn>
                <a:cxn ang="0">
                  <a:pos x="T8" y="T9"/>
                </a:cxn>
              </a:cxnLst>
              <a:rect l="0" t="0" r="r" b="b"/>
              <a:pathLst>
                <a:path w="1339" h="1112">
                  <a:moveTo>
                    <a:pt x="26" y="229"/>
                  </a:moveTo>
                  <a:lnTo>
                    <a:pt x="1339" y="1112"/>
                  </a:lnTo>
                  <a:lnTo>
                    <a:pt x="1339" y="864"/>
                  </a:lnTo>
                  <a:lnTo>
                    <a:pt x="0" y="0"/>
                  </a:lnTo>
                  <a:lnTo>
                    <a:pt x="26" y="229"/>
                  </a:lnTo>
                  <a:close/>
                </a:path>
              </a:pathLst>
            </a:custGeom>
            <a:solidFill>
              <a:schemeClr val="tx1">
                <a:lumMod val="65000"/>
                <a:lumOff val="3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8"/>
            <p:cNvSpPr>
              <a:spLocks/>
            </p:cNvSpPr>
            <p:nvPr/>
          </p:nvSpPr>
          <p:spPr bwMode="auto">
            <a:xfrm>
              <a:off x="3801" y="2529"/>
              <a:ext cx="1302" cy="1126"/>
            </a:xfrm>
            <a:custGeom>
              <a:avLst/>
              <a:gdLst>
                <a:gd name="T0" fmla="*/ 0 w 1302"/>
                <a:gd name="T1" fmla="*/ 878 h 1126"/>
                <a:gd name="T2" fmla="*/ 0 w 1302"/>
                <a:gd name="T3" fmla="*/ 1126 h 1126"/>
                <a:gd name="T4" fmla="*/ 1273 w 1302"/>
                <a:gd name="T5" fmla="*/ 229 h 1126"/>
                <a:gd name="T6" fmla="*/ 1302 w 1302"/>
                <a:gd name="T7" fmla="*/ 0 h 1126"/>
                <a:gd name="T8" fmla="*/ 0 w 1302"/>
                <a:gd name="T9" fmla="*/ 878 h 1126"/>
              </a:gdLst>
              <a:ahLst/>
              <a:cxnLst>
                <a:cxn ang="0">
                  <a:pos x="T0" y="T1"/>
                </a:cxn>
                <a:cxn ang="0">
                  <a:pos x="T2" y="T3"/>
                </a:cxn>
                <a:cxn ang="0">
                  <a:pos x="T4" y="T5"/>
                </a:cxn>
                <a:cxn ang="0">
                  <a:pos x="T6" y="T7"/>
                </a:cxn>
                <a:cxn ang="0">
                  <a:pos x="T8" y="T9"/>
                </a:cxn>
              </a:cxnLst>
              <a:rect l="0" t="0" r="r" b="b"/>
              <a:pathLst>
                <a:path w="1302" h="1126">
                  <a:moveTo>
                    <a:pt x="0" y="878"/>
                  </a:moveTo>
                  <a:lnTo>
                    <a:pt x="0" y="1126"/>
                  </a:lnTo>
                  <a:lnTo>
                    <a:pt x="1273" y="229"/>
                  </a:lnTo>
                  <a:lnTo>
                    <a:pt x="1302" y="0"/>
                  </a:lnTo>
                  <a:lnTo>
                    <a:pt x="0" y="878"/>
                  </a:lnTo>
                  <a:close/>
                </a:path>
              </a:pathLst>
            </a:custGeom>
            <a:solidFill>
              <a:schemeClr val="tx1">
                <a:lumMod val="75000"/>
                <a:lumOff val="2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9"/>
            <p:cNvSpPr>
              <a:spLocks/>
            </p:cNvSpPr>
            <p:nvPr/>
          </p:nvSpPr>
          <p:spPr bwMode="auto">
            <a:xfrm>
              <a:off x="2462" y="1898"/>
              <a:ext cx="2641" cy="1509"/>
            </a:xfrm>
            <a:custGeom>
              <a:avLst/>
              <a:gdLst>
                <a:gd name="T0" fmla="*/ 1309 w 2641"/>
                <a:gd name="T1" fmla="*/ 0 h 1509"/>
                <a:gd name="T2" fmla="*/ 0 w 2641"/>
                <a:gd name="T3" fmla="*/ 645 h 1509"/>
                <a:gd name="T4" fmla="*/ 1339 w 2641"/>
                <a:gd name="T5" fmla="*/ 1509 h 1509"/>
                <a:gd name="T6" fmla="*/ 2641 w 2641"/>
                <a:gd name="T7" fmla="*/ 631 h 1509"/>
                <a:gd name="T8" fmla="*/ 1309 w 2641"/>
                <a:gd name="T9" fmla="*/ 0 h 1509"/>
              </a:gdLst>
              <a:ahLst/>
              <a:cxnLst>
                <a:cxn ang="0">
                  <a:pos x="T0" y="T1"/>
                </a:cxn>
                <a:cxn ang="0">
                  <a:pos x="T2" y="T3"/>
                </a:cxn>
                <a:cxn ang="0">
                  <a:pos x="T4" y="T5"/>
                </a:cxn>
                <a:cxn ang="0">
                  <a:pos x="T6" y="T7"/>
                </a:cxn>
                <a:cxn ang="0">
                  <a:pos x="T8" y="T9"/>
                </a:cxn>
              </a:cxnLst>
              <a:rect l="0" t="0" r="r" b="b"/>
              <a:pathLst>
                <a:path w="2641" h="1509">
                  <a:moveTo>
                    <a:pt x="1309" y="0"/>
                  </a:moveTo>
                  <a:lnTo>
                    <a:pt x="0" y="645"/>
                  </a:lnTo>
                  <a:lnTo>
                    <a:pt x="1339" y="1509"/>
                  </a:lnTo>
                  <a:lnTo>
                    <a:pt x="2641" y="631"/>
                  </a:lnTo>
                  <a:lnTo>
                    <a:pt x="1309" y="0"/>
                  </a:lnTo>
                  <a:close/>
                </a:path>
              </a:pathLst>
            </a:custGeom>
            <a:gradFill rotWithShape="1">
              <a:gsLst>
                <a:gs pos="0">
                  <a:srgbClr val="B0B0B0"/>
                </a:gs>
                <a:gs pos="100000">
                  <a:srgbClr val="828282"/>
                </a:gs>
              </a:gsLst>
              <a:lin ang="2700000" scaled="1"/>
            </a:gra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197"/>
          <p:cNvGrpSpPr>
            <a:grpSpLocks/>
          </p:cNvGrpSpPr>
          <p:nvPr/>
        </p:nvGrpSpPr>
        <p:grpSpPr bwMode="auto">
          <a:xfrm>
            <a:off x="2224296" y="1971125"/>
            <a:ext cx="1060897" cy="798493"/>
            <a:chOff x="3260" y="1752"/>
            <a:chExt cx="1035" cy="779"/>
          </a:xfrm>
        </p:grpSpPr>
        <p:grpSp>
          <p:nvGrpSpPr>
            <p:cNvPr id="4" name="Group 194"/>
            <p:cNvGrpSpPr>
              <a:grpSpLocks/>
            </p:cNvGrpSpPr>
            <p:nvPr/>
          </p:nvGrpSpPr>
          <p:grpSpPr bwMode="auto">
            <a:xfrm>
              <a:off x="3260" y="1752"/>
              <a:ext cx="1035" cy="779"/>
              <a:chOff x="3260" y="1752"/>
              <a:chExt cx="1035" cy="779"/>
            </a:xfrm>
          </p:grpSpPr>
          <p:sp>
            <p:nvSpPr>
              <p:cNvPr id="72" name="Freeform 10"/>
              <p:cNvSpPr>
                <a:spLocks/>
              </p:cNvSpPr>
              <p:nvPr/>
            </p:nvSpPr>
            <p:spPr bwMode="auto">
              <a:xfrm>
                <a:off x="3260" y="1995"/>
                <a:ext cx="525" cy="536"/>
              </a:xfrm>
              <a:custGeom>
                <a:avLst/>
                <a:gdLst>
                  <a:gd name="T0" fmla="*/ 525 w 525"/>
                  <a:gd name="T1" fmla="*/ 536 h 536"/>
                  <a:gd name="T2" fmla="*/ 525 w 525"/>
                  <a:gd name="T3" fmla="*/ 272 h 536"/>
                  <a:gd name="T4" fmla="*/ 0 w 525"/>
                  <a:gd name="T5" fmla="*/ 0 h 536"/>
                  <a:gd name="T6" fmla="*/ 12 w 525"/>
                  <a:gd name="T7" fmla="*/ 255 h 536"/>
                  <a:gd name="T8" fmla="*/ 525 w 525"/>
                  <a:gd name="T9" fmla="*/ 536 h 536"/>
                </a:gdLst>
                <a:ahLst/>
                <a:cxnLst>
                  <a:cxn ang="0">
                    <a:pos x="T0" y="T1"/>
                  </a:cxn>
                  <a:cxn ang="0">
                    <a:pos x="T2" y="T3"/>
                  </a:cxn>
                  <a:cxn ang="0">
                    <a:pos x="T4" y="T5"/>
                  </a:cxn>
                  <a:cxn ang="0">
                    <a:pos x="T6" y="T7"/>
                  </a:cxn>
                  <a:cxn ang="0">
                    <a:pos x="T8" y="T9"/>
                  </a:cxn>
                </a:cxnLst>
                <a:rect l="0" t="0" r="r" b="b"/>
                <a:pathLst>
                  <a:path w="525" h="536">
                    <a:moveTo>
                      <a:pt x="525" y="536"/>
                    </a:moveTo>
                    <a:lnTo>
                      <a:pt x="525" y="272"/>
                    </a:lnTo>
                    <a:lnTo>
                      <a:pt x="0" y="0"/>
                    </a:lnTo>
                    <a:lnTo>
                      <a:pt x="12" y="255"/>
                    </a:lnTo>
                    <a:lnTo>
                      <a:pt x="525" y="536"/>
                    </a:lnTo>
                    <a:close/>
                  </a:path>
                </a:pathLst>
              </a:custGeom>
              <a:solidFill>
                <a:schemeClr val="accent2">
                  <a:lumMod val="7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11"/>
              <p:cNvSpPr>
                <a:spLocks/>
              </p:cNvSpPr>
              <p:nvPr/>
            </p:nvSpPr>
            <p:spPr bwMode="auto">
              <a:xfrm>
                <a:off x="3785" y="1990"/>
                <a:ext cx="510" cy="541"/>
              </a:xfrm>
              <a:custGeom>
                <a:avLst/>
                <a:gdLst>
                  <a:gd name="T0" fmla="*/ 510 w 510"/>
                  <a:gd name="T1" fmla="*/ 0 h 541"/>
                  <a:gd name="T2" fmla="*/ 0 w 510"/>
                  <a:gd name="T3" fmla="*/ 277 h 541"/>
                  <a:gd name="T4" fmla="*/ 0 w 510"/>
                  <a:gd name="T5" fmla="*/ 541 h 541"/>
                  <a:gd name="T6" fmla="*/ 498 w 510"/>
                  <a:gd name="T7" fmla="*/ 255 h 541"/>
                  <a:gd name="T8" fmla="*/ 510 w 510"/>
                  <a:gd name="T9" fmla="*/ 0 h 541"/>
                </a:gdLst>
                <a:ahLst/>
                <a:cxnLst>
                  <a:cxn ang="0">
                    <a:pos x="T0" y="T1"/>
                  </a:cxn>
                  <a:cxn ang="0">
                    <a:pos x="T2" y="T3"/>
                  </a:cxn>
                  <a:cxn ang="0">
                    <a:pos x="T4" y="T5"/>
                  </a:cxn>
                  <a:cxn ang="0">
                    <a:pos x="T6" y="T7"/>
                  </a:cxn>
                  <a:cxn ang="0">
                    <a:pos x="T8" y="T9"/>
                  </a:cxn>
                </a:cxnLst>
                <a:rect l="0" t="0" r="r" b="b"/>
                <a:pathLst>
                  <a:path w="510" h="541">
                    <a:moveTo>
                      <a:pt x="510" y="0"/>
                    </a:moveTo>
                    <a:lnTo>
                      <a:pt x="0" y="277"/>
                    </a:lnTo>
                    <a:lnTo>
                      <a:pt x="0" y="541"/>
                    </a:lnTo>
                    <a:lnTo>
                      <a:pt x="498" y="255"/>
                    </a:lnTo>
                    <a:lnTo>
                      <a:pt x="510" y="0"/>
                    </a:lnTo>
                    <a:close/>
                  </a:path>
                </a:pathLst>
              </a:custGeom>
              <a:gradFill rotWithShape="1">
                <a:gsLst>
                  <a:gs pos="0">
                    <a:srgbClr val="5E5E5E"/>
                  </a:gs>
                  <a:gs pos="100000">
                    <a:srgbClr val="7F7F7F"/>
                  </a:gs>
                </a:gsLst>
                <a:lin ang="5400000" scaled="1"/>
              </a:gra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12"/>
              <p:cNvSpPr>
                <a:spLocks/>
              </p:cNvSpPr>
              <p:nvPr/>
            </p:nvSpPr>
            <p:spPr bwMode="auto">
              <a:xfrm>
                <a:off x="3260" y="1752"/>
                <a:ext cx="1035" cy="515"/>
              </a:xfrm>
              <a:custGeom>
                <a:avLst/>
                <a:gdLst>
                  <a:gd name="T0" fmla="*/ 1035 w 1035"/>
                  <a:gd name="T1" fmla="*/ 238 h 515"/>
                  <a:gd name="T2" fmla="*/ 513 w 1035"/>
                  <a:gd name="T3" fmla="*/ 0 h 515"/>
                  <a:gd name="T4" fmla="*/ 0 w 1035"/>
                  <a:gd name="T5" fmla="*/ 243 h 515"/>
                  <a:gd name="T6" fmla="*/ 525 w 1035"/>
                  <a:gd name="T7" fmla="*/ 515 h 515"/>
                  <a:gd name="T8" fmla="*/ 1035 w 1035"/>
                  <a:gd name="T9" fmla="*/ 238 h 515"/>
                </a:gdLst>
                <a:ahLst/>
                <a:cxnLst>
                  <a:cxn ang="0">
                    <a:pos x="T0" y="T1"/>
                  </a:cxn>
                  <a:cxn ang="0">
                    <a:pos x="T2" y="T3"/>
                  </a:cxn>
                  <a:cxn ang="0">
                    <a:pos x="T4" y="T5"/>
                  </a:cxn>
                  <a:cxn ang="0">
                    <a:pos x="T6" y="T7"/>
                  </a:cxn>
                  <a:cxn ang="0">
                    <a:pos x="T8" y="T9"/>
                  </a:cxn>
                </a:cxnLst>
                <a:rect l="0" t="0" r="r" b="b"/>
                <a:pathLst>
                  <a:path w="1035" h="515">
                    <a:moveTo>
                      <a:pt x="1035" y="238"/>
                    </a:moveTo>
                    <a:lnTo>
                      <a:pt x="513" y="0"/>
                    </a:lnTo>
                    <a:lnTo>
                      <a:pt x="0" y="243"/>
                    </a:lnTo>
                    <a:lnTo>
                      <a:pt x="525" y="515"/>
                    </a:lnTo>
                    <a:lnTo>
                      <a:pt x="1035" y="238"/>
                    </a:lnTo>
                    <a:close/>
                  </a:path>
                </a:pathLst>
              </a:custGeom>
              <a:solidFill>
                <a:schemeClr val="accent2"/>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1" name="Text Box 27"/>
            <p:cNvSpPr txBox="1">
              <a:spLocks noChangeArrowheads="1"/>
            </p:cNvSpPr>
            <p:nvPr/>
          </p:nvSpPr>
          <p:spPr bwMode="auto">
            <a:xfrm>
              <a:off x="3432" y="1895"/>
              <a:ext cx="739" cy="179"/>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317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flatTx/>
            </a:bodyPr>
            <a:lstStyle/>
            <a:p>
              <a:pPr algn="ctr" defTabSz="590287">
                <a:lnSpc>
                  <a:spcPct val="120000"/>
                </a:lnSpc>
              </a:pPr>
              <a:r>
                <a:rPr lang="zh-CN" altLang="en-US" sz="996"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996"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grpSp>
      <p:grpSp>
        <p:nvGrpSpPr>
          <p:cNvPr id="5" name="Group 196"/>
          <p:cNvGrpSpPr>
            <a:grpSpLocks/>
          </p:cNvGrpSpPr>
          <p:nvPr/>
        </p:nvGrpSpPr>
        <p:grpSpPr bwMode="auto">
          <a:xfrm>
            <a:off x="1429025" y="2209397"/>
            <a:ext cx="1130599" cy="881519"/>
            <a:chOff x="2670" y="2002"/>
            <a:chExt cx="1103" cy="860"/>
          </a:xfrm>
        </p:grpSpPr>
        <p:grpSp>
          <p:nvGrpSpPr>
            <p:cNvPr id="6" name="Group 193"/>
            <p:cNvGrpSpPr>
              <a:grpSpLocks/>
            </p:cNvGrpSpPr>
            <p:nvPr/>
          </p:nvGrpSpPr>
          <p:grpSpPr bwMode="auto">
            <a:xfrm>
              <a:off x="2670" y="2002"/>
              <a:ext cx="1103" cy="860"/>
              <a:chOff x="2670" y="2002"/>
              <a:chExt cx="1103" cy="860"/>
            </a:xfrm>
          </p:grpSpPr>
          <p:sp>
            <p:nvSpPr>
              <p:cNvPr id="67" name="Freeform 13"/>
              <p:cNvSpPr>
                <a:spLocks/>
              </p:cNvSpPr>
              <p:nvPr/>
            </p:nvSpPr>
            <p:spPr bwMode="auto">
              <a:xfrm>
                <a:off x="2670" y="2278"/>
                <a:ext cx="534" cy="584"/>
              </a:xfrm>
              <a:custGeom>
                <a:avLst/>
                <a:gdLst>
                  <a:gd name="T0" fmla="*/ 534 w 534"/>
                  <a:gd name="T1" fmla="*/ 584 h 584"/>
                  <a:gd name="T2" fmla="*/ 519 w 534"/>
                  <a:gd name="T3" fmla="*/ 307 h 584"/>
                  <a:gd name="T4" fmla="*/ 0 w 534"/>
                  <a:gd name="T5" fmla="*/ 0 h 584"/>
                  <a:gd name="T6" fmla="*/ 23 w 534"/>
                  <a:gd name="T7" fmla="*/ 265 h 584"/>
                  <a:gd name="T8" fmla="*/ 534 w 534"/>
                  <a:gd name="T9" fmla="*/ 584 h 584"/>
                </a:gdLst>
                <a:ahLst/>
                <a:cxnLst>
                  <a:cxn ang="0">
                    <a:pos x="T0" y="T1"/>
                  </a:cxn>
                  <a:cxn ang="0">
                    <a:pos x="T2" y="T3"/>
                  </a:cxn>
                  <a:cxn ang="0">
                    <a:pos x="T4" y="T5"/>
                  </a:cxn>
                  <a:cxn ang="0">
                    <a:pos x="T6" y="T7"/>
                  </a:cxn>
                  <a:cxn ang="0">
                    <a:pos x="T8" y="T9"/>
                  </a:cxn>
                </a:cxnLst>
                <a:rect l="0" t="0" r="r" b="b"/>
                <a:pathLst>
                  <a:path w="534" h="584">
                    <a:moveTo>
                      <a:pt x="534" y="584"/>
                    </a:moveTo>
                    <a:lnTo>
                      <a:pt x="519" y="307"/>
                    </a:lnTo>
                    <a:lnTo>
                      <a:pt x="0" y="0"/>
                    </a:lnTo>
                    <a:lnTo>
                      <a:pt x="23" y="265"/>
                    </a:lnTo>
                    <a:lnTo>
                      <a:pt x="534" y="584"/>
                    </a:lnTo>
                    <a:close/>
                  </a:path>
                </a:pathLst>
              </a:custGeom>
              <a:solidFill>
                <a:schemeClr val="accent1">
                  <a:lumMod val="75000"/>
                </a:schemeClr>
              </a:soli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14"/>
              <p:cNvSpPr>
                <a:spLocks/>
              </p:cNvSpPr>
              <p:nvPr/>
            </p:nvSpPr>
            <p:spPr bwMode="auto">
              <a:xfrm>
                <a:off x="3189" y="2271"/>
                <a:ext cx="584" cy="591"/>
              </a:xfrm>
              <a:custGeom>
                <a:avLst/>
                <a:gdLst>
                  <a:gd name="T0" fmla="*/ 15 w 584"/>
                  <a:gd name="T1" fmla="*/ 591 h 591"/>
                  <a:gd name="T2" fmla="*/ 584 w 584"/>
                  <a:gd name="T3" fmla="*/ 265 h 591"/>
                  <a:gd name="T4" fmla="*/ 584 w 584"/>
                  <a:gd name="T5" fmla="*/ 0 h 591"/>
                  <a:gd name="T6" fmla="*/ 0 w 584"/>
                  <a:gd name="T7" fmla="*/ 314 h 591"/>
                  <a:gd name="T8" fmla="*/ 15 w 584"/>
                  <a:gd name="T9" fmla="*/ 591 h 591"/>
                </a:gdLst>
                <a:ahLst/>
                <a:cxnLst>
                  <a:cxn ang="0">
                    <a:pos x="T0" y="T1"/>
                  </a:cxn>
                  <a:cxn ang="0">
                    <a:pos x="T2" y="T3"/>
                  </a:cxn>
                  <a:cxn ang="0">
                    <a:pos x="T4" y="T5"/>
                  </a:cxn>
                  <a:cxn ang="0">
                    <a:pos x="T6" y="T7"/>
                  </a:cxn>
                  <a:cxn ang="0">
                    <a:pos x="T8" y="T9"/>
                  </a:cxn>
                </a:cxnLst>
                <a:rect l="0" t="0" r="r" b="b"/>
                <a:pathLst>
                  <a:path w="584" h="591">
                    <a:moveTo>
                      <a:pt x="15" y="591"/>
                    </a:moveTo>
                    <a:lnTo>
                      <a:pt x="584" y="265"/>
                    </a:lnTo>
                    <a:lnTo>
                      <a:pt x="584" y="0"/>
                    </a:lnTo>
                    <a:lnTo>
                      <a:pt x="0" y="314"/>
                    </a:lnTo>
                    <a:lnTo>
                      <a:pt x="15" y="591"/>
                    </a:lnTo>
                    <a:close/>
                  </a:path>
                </a:pathLst>
              </a:custGeom>
              <a:solidFill>
                <a:schemeClr val="accent1">
                  <a:lumMod val="60000"/>
                  <a:lumOff val="40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5"/>
              <p:cNvSpPr>
                <a:spLocks/>
              </p:cNvSpPr>
              <p:nvPr/>
            </p:nvSpPr>
            <p:spPr bwMode="auto">
              <a:xfrm>
                <a:off x="2670" y="2002"/>
                <a:ext cx="1103" cy="583"/>
              </a:xfrm>
              <a:custGeom>
                <a:avLst/>
                <a:gdLst>
                  <a:gd name="T0" fmla="*/ 579 w 1103"/>
                  <a:gd name="T1" fmla="*/ 0 h 583"/>
                  <a:gd name="T2" fmla="*/ 0 w 1103"/>
                  <a:gd name="T3" fmla="*/ 276 h 583"/>
                  <a:gd name="T4" fmla="*/ 519 w 1103"/>
                  <a:gd name="T5" fmla="*/ 583 h 583"/>
                  <a:gd name="T6" fmla="*/ 1103 w 1103"/>
                  <a:gd name="T7" fmla="*/ 269 h 583"/>
                  <a:gd name="T8" fmla="*/ 579 w 1103"/>
                  <a:gd name="T9" fmla="*/ 0 h 583"/>
                </a:gdLst>
                <a:ahLst/>
                <a:cxnLst>
                  <a:cxn ang="0">
                    <a:pos x="T0" y="T1"/>
                  </a:cxn>
                  <a:cxn ang="0">
                    <a:pos x="T2" y="T3"/>
                  </a:cxn>
                  <a:cxn ang="0">
                    <a:pos x="T4" y="T5"/>
                  </a:cxn>
                  <a:cxn ang="0">
                    <a:pos x="T6" y="T7"/>
                  </a:cxn>
                  <a:cxn ang="0">
                    <a:pos x="T8" y="T9"/>
                  </a:cxn>
                </a:cxnLst>
                <a:rect l="0" t="0" r="r" b="b"/>
                <a:pathLst>
                  <a:path w="1103" h="583">
                    <a:moveTo>
                      <a:pt x="579" y="0"/>
                    </a:moveTo>
                    <a:lnTo>
                      <a:pt x="0" y="276"/>
                    </a:lnTo>
                    <a:lnTo>
                      <a:pt x="519" y="583"/>
                    </a:lnTo>
                    <a:lnTo>
                      <a:pt x="1103" y="269"/>
                    </a:lnTo>
                    <a:lnTo>
                      <a:pt x="579" y="0"/>
                    </a:ln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6" name="Text Box 30"/>
            <p:cNvSpPr txBox="1">
              <a:spLocks noChangeArrowheads="1"/>
            </p:cNvSpPr>
            <p:nvPr/>
          </p:nvSpPr>
          <p:spPr bwMode="auto">
            <a:xfrm>
              <a:off x="2965" y="2177"/>
              <a:ext cx="496" cy="179"/>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317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flatTx/>
            </a:bodyPr>
            <a:lstStyle/>
            <a:p>
              <a:pPr algn="ctr" defTabSz="590287">
                <a:lnSpc>
                  <a:spcPct val="120000"/>
                </a:lnSpc>
              </a:pPr>
              <a:r>
                <a:rPr lang="zh-CN" altLang="en-US" sz="996"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996"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grpSp>
      <p:grpSp>
        <p:nvGrpSpPr>
          <p:cNvPr id="7" name="Group 195"/>
          <p:cNvGrpSpPr>
            <a:grpSpLocks/>
          </p:cNvGrpSpPr>
          <p:nvPr/>
        </p:nvGrpSpPr>
        <p:grpSpPr bwMode="auto">
          <a:xfrm>
            <a:off x="2762577" y="2213169"/>
            <a:ext cx="1130599" cy="879467"/>
            <a:chOff x="3794" y="1997"/>
            <a:chExt cx="1103" cy="858"/>
          </a:xfrm>
        </p:grpSpPr>
        <p:grpSp>
          <p:nvGrpSpPr>
            <p:cNvPr id="8" name="Group 187"/>
            <p:cNvGrpSpPr>
              <a:grpSpLocks/>
            </p:cNvGrpSpPr>
            <p:nvPr/>
          </p:nvGrpSpPr>
          <p:grpSpPr bwMode="auto">
            <a:xfrm>
              <a:off x="3794" y="1997"/>
              <a:ext cx="1103" cy="858"/>
              <a:chOff x="3794" y="1997"/>
              <a:chExt cx="1103" cy="858"/>
            </a:xfrm>
          </p:grpSpPr>
          <p:sp>
            <p:nvSpPr>
              <p:cNvPr id="62" name="Freeform 16"/>
              <p:cNvSpPr>
                <a:spLocks/>
              </p:cNvSpPr>
              <p:nvPr/>
            </p:nvSpPr>
            <p:spPr bwMode="auto">
              <a:xfrm>
                <a:off x="4378" y="2267"/>
                <a:ext cx="519" cy="588"/>
              </a:xfrm>
              <a:custGeom>
                <a:avLst/>
                <a:gdLst>
                  <a:gd name="T0" fmla="*/ 493 w 519"/>
                  <a:gd name="T1" fmla="*/ 264 h 588"/>
                  <a:gd name="T2" fmla="*/ 519 w 519"/>
                  <a:gd name="T3" fmla="*/ 0 h 588"/>
                  <a:gd name="T4" fmla="*/ 14 w 519"/>
                  <a:gd name="T5" fmla="*/ 314 h 588"/>
                  <a:gd name="T6" fmla="*/ 0 w 519"/>
                  <a:gd name="T7" fmla="*/ 588 h 588"/>
                  <a:gd name="T8" fmla="*/ 493 w 519"/>
                  <a:gd name="T9" fmla="*/ 264 h 588"/>
                </a:gdLst>
                <a:ahLst/>
                <a:cxnLst>
                  <a:cxn ang="0">
                    <a:pos x="T0" y="T1"/>
                  </a:cxn>
                  <a:cxn ang="0">
                    <a:pos x="T2" y="T3"/>
                  </a:cxn>
                  <a:cxn ang="0">
                    <a:pos x="T4" y="T5"/>
                  </a:cxn>
                  <a:cxn ang="0">
                    <a:pos x="T6" y="T7"/>
                  </a:cxn>
                  <a:cxn ang="0">
                    <a:pos x="T8" y="T9"/>
                  </a:cxn>
                </a:cxnLst>
                <a:rect l="0" t="0" r="r" b="b"/>
                <a:pathLst>
                  <a:path w="519" h="588">
                    <a:moveTo>
                      <a:pt x="493" y="264"/>
                    </a:moveTo>
                    <a:lnTo>
                      <a:pt x="519" y="0"/>
                    </a:lnTo>
                    <a:lnTo>
                      <a:pt x="14" y="314"/>
                    </a:lnTo>
                    <a:lnTo>
                      <a:pt x="0" y="588"/>
                    </a:lnTo>
                    <a:lnTo>
                      <a:pt x="493" y="264"/>
                    </a:lnTo>
                    <a:close/>
                  </a:path>
                </a:pathLst>
              </a:custGeom>
              <a:solidFill>
                <a:schemeClr val="accent3">
                  <a:lumMod val="7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7"/>
              <p:cNvSpPr>
                <a:spLocks/>
              </p:cNvSpPr>
              <p:nvPr/>
            </p:nvSpPr>
            <p:spPr bwMode="auto">
              <a:xfrm>
                <a:off x="3794" y="2271"/>
                <a:ext cx="598" cy="584"/>
              </a:xfrm>
              <a:custGeom>
                <a:avLst/>
                <a:gdLst>
                  <a:gd name="T0" fmla="*/ 2 w 598"/>
                  <a:gd name="T1" fmla="*/ 0 h 584"/>
                  <a:gd name="T2" fmla="*/ 0 w 598"/>
                  <a:gd name="T3" fmla="*/ 265 h 584"/>
                  <a:gd name="T4" fmla="*/ 584 w 598"/>
                  <a:gd name="T5" fmla="*/ 584 h 584"/>
                  <a:gd name="T6" fmla="*/ 598 w 598"/>
                  <a:gd name="T7" fmla="*/ 310 h 584"/>
                  <a:gd name="T8" fmla="*/ 2 w 598"/>
                  <a:gd name="T9" fmla="*/ 0 h 584"/>
                </a:gdLst>
                <a:ahLst/>
                <a:cxnLst>
                  <a:cxn ang="0">
                    <a:pos x="T0" y="T1"/>
                  </a:cxn>
                  <a:cxn ang="0">
                    <a:pos x="T2" y="T3"/>
                  </a:cxn>
                  <a:cxn ang="0">
                    <a:pos x="T4" y="T5"/>
                  </a:cxn>
                  <a:cxn ang="0">
                    <a:pos x="T6" y="T7"/>
                  </a:cxn>
                  <a:cxn ang="0">
                    <a:pos x="T8" y="T9"/>
                  </a:cxn>
                </a:cxnLst>
                <a:rect l="0" t="0" r="r" b="b"/>
                <a:pathLst>
                  <a:path w="598" h="584">
                    <a:moveTo>
                      <a:pt x="2" y="0"/>
                    </a:moveTo>
                    <a:lnTo>
                      <a:pt x="0" y="265"/>
                    </a:lnTo>
                    <a:lnTo>
                      <a:pt x="584" y="584"/>
                    </a:lnTo>
                    <a:lnTo>
                      <a:pt x="598" y="310"/>
                    </a:lnTo>
                    <a:lnTo>
                      <a:pt x="2" y="0"/>
                    </a:lnTo>
                    <a:close/>
                  </a:path>
                </a:pathLst>
              </a:custGeom>
              <a:solidFill>
                <a:schemeClr val="accent3">
                  <a:lumMod val="50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18"/>
              <p:cNvSpPr>
                <a:spLocks/>
              </p:cNvSpPr>
              <p:nvPr/>
            </p:nvSpPr>
            <p:spPr bwMode="auto">
              <a:xfrm>
                <a:off x="3796" y="1997"/>
                <a:ext cx="1101" cy="584"/>
              </a:xfrm>
              <a:custGeom>
                <a:avLst/>
                <a:gdLst>
                  <a:gd name="T0" fmla="*/ 511 w 1101"/>
                  <a:gd name="T1" fmla="*/ 0 h 584"/>
                  <a:gd name="T2" fmla="*/ 0 w 1101"/>
                  <a:gd name="T3" fmla="*/ 274 h 584"/>
                  <a:gd name="T4" fmla="*/ 596 w 1101"/>
                  <a:gd name="T5" fmla="*/ 584 h 584"/>
                  <a:gd name="T6" fmla="*/ 1101 w 1101"/>
                  <a:gd name="T7" fmla="*/ 270 h 584"/>
                  <a:gd name="T8" fmla="*/ 511 w 1101"/>
                  <a:gd name="T9" fmla="*/ 0 h 584"/>
                </a:gdLst>
                <a:ahLst/>
                <a:cxnLst>
                  <a:cxn ang="0">
                    <a:pos x="T0" y="T1"/>
                  </a:cxn>
                  <a:cxn ang="0">
                    <a:pos x="T2" y="T3"/>
                  </a:cxn>
                  <a:cxn ang="0">
                    <a:pos x="T4" y="T5"/>
                  </a:cxn>
                  <a:cxn ang="0">
                    <a:pos x="T6" y="T7"/>
                  </a:cxn>
                  <a:cxn ang="0">
                    <a:pos x="T8" y="T9"/>
                  </a:cxn>
                </a:cxnLst>
                <a:rect l="0" t="0" r="r" b="b"/>
                <a:pathLst>
                  <a:path w="1101" h="584">
                    <a:moveTo>
                      <a:pt x="511" y="0"/>
                    </a:moveTo>
                    <a:lnTo>
                      <a:pt x="0" y="274"/>
                    </a:lnTo>
                    <a:lnTo>
                      <a:pt x="596" y="584"/>
                    </a:lnTo>
                    <a:lnTo>
                      <a:pt x="1101" y="270"/>
                    </a:lnTo>
                    <a:lnTo>
                      <a:pt x="511" y="0"/>
                    </a:lnTo>
                    <a:close/>
                  </a:path>
                </a:pathLst>
              </a:custGeom>
              <a:solidFill>
                <a:schemeClr val="accent3"/>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Text Box 28"/>
            <p:cNvSpPr txBox="1">
              <a:spLocks noChangeArrowheads="1"/>
            </p:cNvSpPr>
            <p:nvPr/>
          </p:nvSpPr>
          <p:spPr bwMode="auto">
            <a:xfrm>
              <a:off x="3976" y="2167"/>
              <a:ext cx="688" cy="179"/>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317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flatTx/>
            </a:bodyPr>
            <a:lstStyle/>
            <a:p>
              <a:pPr algn="ctr" defTabSz="590287">
                <a:lnSpc>
                  <a:spcPct val="120000"/>
                </a:lnSpc>
              </a:pPr>
              <a:r>
                <a:rPr lang="zh-CN" altLang="en-US" sz="996"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996"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grpSp>
      <p:grpSp>
        <p:nvGrpSpPr>
          <p:cNvPr id="9" name="Group 186"/>
          <p:cNvGrpSpPr>
            <a:grpSpLocks/>
          </p:cNvGrpSpPr>
          <p:nvPr/>
        </p:nvGrpSpPr>
        <p:grpSpPr bwMode="auto">
          <a:xfrm>
            <a:off x="2154740" y="2501200"/>
            <a:ext cx="1208500" cy="978896"/>
            <a:chOff x="3201" y="2278"/>
            <a:chExt cx="1179" cy="955"/>
          </a:xfrm>
        </p:grpSpPr>
        <p:grpSp>
          <p:nvGrpSpPr>
            <p:cNvPr id="10" name="Group 54"/>
            <p:cNvGrpSpPr>
              <a:grpSpLocks/>
            </p:cNvGrpSpPr>
            <p:nvPr/>
          </p:nvGrpSpPr>
          <p:grpSpPr bwMode="auto">
            <a:xfrm>
              <a:off x="3201" y="2278"/>
              <a:ext cx="1179" cy="955"/>
              <a:chOff x="3201" y="2278"/>
              <a:chExt cx="1179" cy="955"/>
            </a:xfrm>
          </p:grpSpPr>
          <p:sp>
            <p:nvSpPr>
              <p:cNvPr id="57" name="Freeform 19"/>
              <p:cNvSpPr>
                <a:spLocks/>
              </p:cNvSpPr>
              <p:nvPr/>
            </p:nvSpPr>
            <p:spPr bwMode="auto">
              <a:xfrm>
                <a:off x="3799" y="2588"/>
                <a:ext cx="581" cy="645"/>
              </a:xfrm>
              <a:custGeom>
                <a:avLst/>
                <a:gdLst>
                  <a:gd name="T0" fmla="*/ 581 w 581"/>
                  <a:gd name="T1" fmla="*/ 0 h 645"/>
                  <a:gd name="T2" fmla="*/ 0 w 581"/>
                  <a:gd name="T3" fmla="*/ 359 h 645"/>
                  <a:gd name="T4" fmla="*/ 0 w 581"/>
                  <a:gd name="T5" fmla="*/ 645 h 645"/>
                  <a:gd name="T6" fmla="*/ 567 w 581"/>
                  <a:gd name="T7" fmla="*/ 274 h 645"/>
                  <a:gd name="T8" fmla="*/ 581 w 581"/>
                  <a:gd name="T9" fmla="*/ 0 h 645"/>
                </a:gdLst>
                <a:ahLst/>
                <a:cxnLst>
                  <a:cxn ang="0">
                    <a:pos x="T0" y="T1"/>
                  </a:cxn>
                  <a:cxn ang="0">
                    <a:pos x="T2" y="T3"/>
                  </a:cxn>
                  <a:cxn ang="0">
                    <a:pos x="T4" y="T5"/>
                  </a:cxn>
                  <a:cxn ang="0">
                    <a:pos x="T6" y="T7"/>
                  </a:cxn>
                  <a:cxn ang="0">
                    <a:pos x="T8" y="T9"/>
                  </a:cxn>
                </a:cxnLst>
                <a:rect l="0" t="0" r="r" b="b"/>
                <a:pathLst>
                  <a:path w="581" h="645">
                    <a:moveTo>
                      <a:pt x="581" y="0"/>
                    </a:moveTo>
                    <a:lnTo>
                      <a:pt x="0" y="359"/>
                    </a:lnTo>
                    <a:lnTo>
                      <a:pt x="0" y="645"/>
                    </a:lnTo>
                    <a:lnTo>
                      <a:pt x="567" y="274"/>
                    </a:lnTo>
                    <a:lnTo>
                      <a:pt x="581" y="0"/>
                    </a:lnTo>
                    <a:close/>
                  </a:path>
                </a:pathLst>
              </a:custGeom>
              <a:solidFill>
                <a:schemeClr val="accent4">
                  <a:lumMod val="75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20"/>
              <p:cNvSpPr>
                <a:spLocks/>
              </p:cNvSpPr>
              <p:nvPr/>
            </p:nvSpPr>
            <p:spPr bwMode="auto">
              <a:xfrm>
                <a:off x="3201" y="2592"/>
                <a:ext cx="598" cy="641"/>
              </a:xfrm>
              <a:custGeom>
                <a:avLst/>
                <a:gdLst>
                  <a:gd name="T0" fmla="*/ 598 w 598"/>
                  <a:gd name="T1" fmla="*/ 641 h 641"/>
                  <a:gd name="T2" fmla="*/ 598 w 598"/>
                  <a:gd name="T3" fmla="*/ 355 h 641"/>
                  <a:gd name="T4" fmla="*/ 0 w 598"/>
                  <a:gd name="T5" fmla="*/ 0 h 641"/>
                  <a:gd name="T6" fmla="*/ 14 w 598"/>
                  <a:gd name="T7" fmla="*/ 277 h 641"/>
                  <a:gd name="T8" fmla="*/ 598 w 598"/>
                  <a:gd name="T9" fmla="*/ 641 h 641"/>
                </a:gdLst>
                <a:ahLst/>
                <a:cxnLst>
                  <a:cxn ang="0">
                    <a:pos x="T0" y="T1"/>
                  </a:cxn>
                  <a:cxn ang="0">
                    <a:pos x="T2" y="T3"/>
                  </a:cxn>
                  <a:cxn ang="0">
                    <a:pos x="T4" y="T5"/>
                  </a:cxn>
                  <a:cxn ang="0">
                    <a:pos x="T6" y="T7"/>
                  </a:cxn>
                  <a:cxn ang="0">
                    <a:pos x="T8" y="T9"/>
                  </a:cxn>
                </a:cxnLst>
                <a:rect l="0" t="0" r="r" b="b"/>
                <a:pathLst>
                  <a:path w="598" h="641">
                    <a:moveTo>
                      <a:pt x="598" y="641"/>
                    </a:moveTo>
                    <a:lnTo>
                      <a:pt x="598" y="355"/>
                    </a:lnTo>
                    <a:lnTo>
                      <a:pt x="0" y="0"/>
                    </a:lnTo>
                    <a:lnTo>
                      <a:pt x="14" y="277"/>
                    </a:lnTo>
                    <a:lnTo>
                      <a:pt x="598" y="641"/>
                    </a:lnTo>
                    <a:close/>
                  </a:path>
                </a:pathLst>
              </a:custGeom>
              <a:solidFill>
                <a:schemeClr val="accent4">
                  <a:lumMod val="50000"/>
                </a:schemeClr>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21"/>
              <p:cNvSpPr>
                <a:spLocks/>
              </p:cNvSpPr>
              <p:nvPr/>
            </p:nvSpPr>
            <p:spPr bwMode="auto">
              <a:xfrm>
                <a:off x="3201" y="2278"/>
                <a:ext cx="1179" cy="669"/>
              </a:xfrm>
              <a:custGeom>
                <a:avLst/>
                <a:gdLst>
                  <a:gd name="T0" fmla="*/ 0 w 1179"/>
                  <a:gd name="T1" fmla="*/ 314 h 669"/>
                  <a:gd name="T2" fmla="*/ 598 w 1179"/>
                  <a:gd name="T3" fmla="*/ 669 h 669"/>
                  <a:gd name="T4" fmla="*/ 1179 w 1179"/>
                  <a:gd name="T5" fmla="*/ 310 h 669"/>
                  <a:gd name="T6" fmla="*/ 584 w 1179"/>
                  <a:gd name="T7" fmla="*/ 0 h 669"/>
                  <a:gd name="T8" fmla="*/ 0 w 1179"/>
                  <a:gd name="T9" fmla="*/ 314 h 669"/>
                </a:gdLst>
                <a:ahLst/>
                <a:cxnLst>
                  <a:cxn ang="0">
                    <a:pos x="T0" y="T1"/>
                  </a:cxn>
                  <a:cxn ang="0">
                    <a:pos x="T2" y="T3"/>
                  </a:cxn>
                  <a:cxn ang="0">
                    <a:pos x="T4" y="T5"/>
                  </a:cxn>
                  <a:cxn ang="0">
                    <a:pos x="T6" y="T7"/>
                  </a:cxn>
                  <a:cxn ang="0">
                    <a:pos x="T8" y="T9"/>
                  </a:cxn>
                </a:cxnLst>
                <a:rect l="0" t="0" r="r" b="b"/>
                <a:pathLst>
                  <a:path w="1179" h="669">
                    <a:moveTo>
                      <a:pt x="0" y="314"/>
                    </a:moveTo>
                    <a:lnTo>
                      <a:pt x="598" y="669"/>
                    </a:lnTo>
                    <a:lnTo>
                      <a:pt x="1179" y="310"/>
                    </a:lnTo>
                    <a:lnTo>
                      <a:pt x="584" y="0"/>
                    </a:lnTo>
                    <a:lnTo>
                      <a:pt x="0" y="314"/>
                    </a:lnTo>
                    <a:close/>
                  </a:path>
                </a:pathLst>
              </a:custGeom>
              <a:solidFill>
                <a:schemeClr val="accent4"/>
              </a:solidFill>
              <a:ln>
                <a:noFill/>
              </a:ln>
              <a:extLst>
                <a:ext uri="{91240B29-F687-4F45-9708-019B960494DF}">
                  <a14:hiddenLine xmlns:a14="http://schemas.microsoft.com/office/drawing/2010/main" w="8001" cap="flat">
                    <a:solidFill>
                      <a:srgbClr val="000000"/>
                    </a:solidFill>
                    <a:prstDash val="solid"/>
                    <a:miter lim="800000"/>
                    <a:headEnd/>
                    <a:tailEnd/>
                  </a14:hiddenLine>
                </a:ext>
              </a:extLst>
            </p:spPr>
            <p:txBody>
              <a:bodyPr/>
              <a:lstStyle/>
              <a:p>
                <a:pPr algn="ctr" defTabSz="590287">
                  <a:lnSpc>
                    <a:spcPct val="120000"/>
                  </a:lnSpc>
                  <a:defRPr/>
                </a:pPr>
                <a:endParaRPr lang="zh-CN" altLang="en-US" sz="996"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6" name="Text Box 29"/>
            <p:cNvSpPr txBox="1">
              <a:spLocks noChangeArrowheads="1"/>
            </p:cNvSpPr>
            <p:nvPr/>
          </p:nvSpPr>
          <p:spPr bwMode="auto">
            <a:xfrm>
              <a:off x="3433" y="2515"/>
              <a:ext cx="727" cy="179"/>
            </a:xfrm>
            <a:prstGeom prst="rect">
              <a:avLst/>
            </a:prstGeom>
            <a:noFill/>
            <a:ln>
              <a:noFill/>
            </a:ln>
            <a:effectLst/>
            <a:extLst>
              <a:ext uri="{909E8E84-426E-40DD-AFC4-6F175D3DCCD1}">
                <a14:hiddenFill xmlns:a14="http://schemas.microsoft.com/office/drawing/2010/main">
                  <a:solidFill>
                    <a:srgbClr val="3B3B3B"/>
                  </a:solidFill>
                </a14:hiddenFill>
              </a:ext>
              <a:ext uri="{91240B29-F687-4F45-9708-019B960494DF}">
                <a14:hiddenLine xmlns:a14="http://schemas.microsoft.com/office/drawing/2010/main" w="317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flatTx/>
            </a:bodyPr>
            <a:lstStyle/>
            <a:p>
              <a:pPr algn="ctr" defTabSz="590287">
                <a:lnSpc>
                  <a:spcPct val="120000"/>
                </a:lnSpc>
              </a:pPr>
              <a:r>
                <a:rPr lang="zh-CN" altLang="en-US" sz="996"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996"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grpSp>
      <p:grpSp>
        <p:nvGrpSpPr>
          <p:cNvPr id="11" name="Group 77"/>
          <p:cNvGrpSpPr/>
          <p:nvPr/>
        </p:nvGrpSpPr>
        <p:grpSpPr>
          <a:xfrm>
            <a:off x="4531141" y="2084038"/>
            <a:ext cx="1667516" cy="753137"/>
            <a:chOff x="837185" y="862698"/>
            <a:chExt cx="1817401" cy="1166418"/>
          </a:xfrm>
        </p:grpSpPr>
        <p:sp>
          <p:nvSpPr>
            <p:cNvPr id="79" name="Rectangle 1436"/>
            <p:cNvSpPr>
              <a:spLocks noChangeArrowheads="1"/>
            </p:cNvSpPr>
            <p:nvPr/>
          </p:nvSpPr>
          <p:spPr bwMode="auto">
            <a:xfrm>
              <a:off x="1279470" y="1150996"/>
              <a:ext cx="831470" cy="24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0287">
                <a:lnSpc>
                  <a:spcPct val="120000"/>
                </a:lnSpc>
              </a:pPr>
              <a:r>
                <a:rPr lang="zh-CN" altLang="en-US" sz="853"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请替换文字内容</a:t>
              </a:r>
              <a:endParaRPr lang="en-US" sz="853"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0" name="Rectangle 1436"/>
            <p:cNvSpPr>
              <a:spLocks noChangeArrowheads="1"/>
            </p:cNvSpPr>
            <p:nvPr/>
          </p:nvSpPr>
          <p:spPr bwMode="auto">
            <a:xfrm>
              <a:off x="837185" y="862698"/>
              <a:ext cx="443684" cy="81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0287">
                <a:lnSpc>
                  <a:spcPct val="120000"/>
                </a:lnSpc>
              </a:pPr>
              <a:r>
                <a:rPr lang="en-US"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0</a:t>
              </a:r>
              <a:r>
                <a:rPr lang="id-ID"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1</a:t>
              </a:r>
              <a:endParaRPr lang="en-US"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1" name="Content Placeholder 2"/>
            <p:cNvSpPr txBox="1">
              <a:spLocks/>
            </p:cNvSpPr>
            <p:nvPr/>
          </p:nvSpPr>
          <p:spPr>
            <a:xfrm>
              <a:off x="848100" y="1540914"/>
              <a:ext cx="1806486" cy="488202"/>
            </a:xfrm>
            <a:prstGeom prst="rect">
              <a:avLst/>
            </a:prstGeom>
          </p:spPr>
          <p:txBody>
            <a:bodyPr vert="horz" lIns="0" tIns="0" rIns="0" bIns="0" rtlCol="0" anchor="t" anchorCtr="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2" name="Group 81"/>
          <p:cNvGrpSpPr/>
          <p:nvPr/>
        </p:nvGrpSpPr>
        <p:grpSpPr>
          <a:xfrm>
            <a:off x="6411174" y="2084038"/>
            <a:ext cx="1651321" cy="753137"/>
            <a:chOff x="817796" y="862698"/>
            <a:chExt cx="1799750" cy="1166418"/>
          </a:xfrm>
        </p:grpSpPr>
        <p:sp>
          <p:nvSpPr>
            <p:cNvPr id="83" name="Rectangle 1436"/>
            <p:cNvSpPr>
              <a:spLocks noChangeArrowheads="1"/>
            </p:cNvSpPr>
            <p:nvPr/>
          </p:nvSpPr>
          <p:spPr bwMode="auto">
            <a:xfrm>
              <a:off x="1240590" y="1150996"/>
              <a:ext cx="831469" cy="24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0287">
                <a:lnSpc>
                  <a:spcPct val="120000"/>
                </a:lnSpc>
              </a:pPr>
              <a:r>
                <a:rPr lang="zh-CN" altLang="en-US" sz="853"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请替换文字内容</a:t>
              </a:r>
              <a:endParaRPr lang="en-US" sz="853"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4" name="Rectangle 1436"/>
            <p:cNvSpPr>
              <a:spLocks noChangeArrowheads="1"/>
            </p:cNvSpPr>
            <p:nvPr/>
          </p:nvSpPr>
          <p:spPr bwMode="auto">
            <a:xfrm>
              <a:off x="817796" y="862698"/>
              <a:ext cx="443684" cy="81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0287">
                <a:lnSpc>
                  <a:spcPct val="120000"/>
                </a:lnSpc>
              </a:pPr>
              <a:r>
                <a:rPr lang="en-US"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0</a:t>
              </a:r>
              <a:r>
                <a:rPr lang="id-ID"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2</a:t>
              </a:r>
              <a:endParaRPr lang="en-US"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5" name="Content Placeholder 2"/>
            <p:cNvSpPr txBox="1">
              <a:spLocks/>
            </p:cNvSpPr>
            <p:nvPr/>
          </p:nvSpPr>
          <p:spPr>
            <a:xfrm>
              <a:off x="848100" y="1540914"/>
              <a:ext cx="1769446" cy="488202"/>
            </a:xfrm>
            <a:prstGeom prst="rect">
              <a:avLst/>
            </a:prstGeom>
          </p:spPr>
          <p:txBody>
            <a:bodyPr vert="horz" lIns="0" tIns="0" rIns="0" bIns="0" rtlCol="0" anchor="t" anchorCtr="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3" name="Group 85"/>
          <p:cNvGrpSpPr/>
          <p:nvPr/>
        </p:nvGrpSpPr>
        <p:grpSpPr>
          <a:xfrm>
            <a:off x="4516875" y="2955100"/>
            <a:ext cx="1681783" cy="730978"/>
            <a:chOff x="821636" y="862698"/>
            <a:chExt cx="1832950" cy="1132098"/>
          </a:xfrm>
        </p:grpSpPr>
        <p:sp>
          <p:nvSpPr>
            <p:cNvPr id="87" name="Rectangle 1436"/>
            <p:cNvSpPr>
              <a:spLocks noChangeArrowheads="1"/>
            </p:cNvSpPr>
            <p:nvPr/>
          </p:nvSpPr>
          <p:spPr bwMode="auto">
            <a:xfrm>
              <a:off x="1299893" y="1150998"/>
              <a:ext cx="831469" cy="24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0287">
                <a:lnSpc>
                  <a:spcPct val="120000"/>
                </a:lnSpc>
              </a:pPr>
              <a:r>
                <a:rPr lang="zh-CN" altLang="en-US" sz="853"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请替换文字内容</a:t>
              </a:r>
              <a:endParaRPr lang="en-US" sz="853"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8" name="Rectangle 1436"/>
            <p:cNvSpPr>
              <a:spLocks noChangeArrowheads="1"/>
            </p:cNvSpPr>
            <p:nvPr/>
          </p:nvSpPr>
          <p:spPr bwMode="auto">
            <a:xfrm>
              <a:off x="821636" y="862698"/>
              <a:ext cx="443684" cy="81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0287">
                <a:lnSpc>
                  <a:spcPct val="120000"/>
                </a:lnSpc>
              </a:pPr>
              <a:r>
                <a:rPr lang="en-US"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0</a:t>
              </a:r>
              <a:r>
                <a:rPr lang="id-ID"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3</a:t>
              </a:r>
              <a:endParaRPr lang="en-US"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89" name="Content Placeholder 2"/>
            <p:cNvSpPr txBox="1">
              <a:spLocks/>
            </p:cNvSpPr>
            <p:nvPr/>
          </p:nvSpPr>
          <p:spPr>
            <a:xfrm>
              <a:off x="848100" y="1506594"/>
              <a:ext cx="1806486" cy="488202"/>
            </a:xfrm>
            <a:prstGeom prst="rect">
              <a:avLst/>
            </a:prstGeom>
          </p:spPr>
          <p:txBody>
            <a:bodyPr vert="horz" lIns="0" tIns="0" rIns="0" bIns="0" rtlCol="0" anchor="t" anchorCtr="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grpSp>
        <p:nvGrpSpPr>
          <p:cNvPr id="14" name="Group 89"/>
          <p:cNvGrpSpPr/>
          <p:nvPr/>
        </p:nvGrpSpPr>
        <p:grpSpPr>
          <a:xfrm>
            <a:off x="6411176" y="2955100"/>
            <a:ext cx="1651320" cy="730978"/>
            <a:chOff x="817796" y="862698"/>
            <a:chExt cx="1799750" cy="1132098"/>
          </a:xfrm>
        </p:grpSpPr>
        <p:sp>
          <p:nvSpPr>
            <p:cNvPr id="91" name="Rectangle 1436"/>
            <p:cNvSpPr>
              <a:spLocks noChangeArrowheads="1"/>
            </p:cNvSpPr>
            <p:nvPr/>
          </p:nvSpPr>
          <p:spPr bwMode="auto">
            <a:xfrm>
              <a:off x="1260081" y="1150998"/>
              <a:ext cx="831470" cy="24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0287">
                <a:lnSpc>
                  <a:spcPct val="120000"/>
                </a:lnSpc>
              </a:pPr>
              <a:r>
                <a:rPr lang="zh-CN" altLang="en-US" sz="853"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请替换文字内容</a:t>
              </a:r>
              <a:endParaRPr lang="en-US" sz="853"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92" name="Rectangle 1436"/>
            <p:cNvSpPr>
              <a:spLocks noChangeArrowheads="1"/>
            </p:cNvSpPr>
            <p:nvPr/>
          </p:nvSpPr>
          <p:spPr bwMode="auto">
            <a:xfrm>
              <a:off x="817796" y="862698"/>
              <a:ext cx="443684" cy="81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590287">
                <a:lnSpc>
                  <a:spcPct val="120000"/>
                </a:lnSpc>
              </a:pPr>
              <a:r>
                <a:rPr lang="en-US"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0</a:t>
              </a:r>
              <a:r>
                <a:rPr lang="id-ID"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rPr>
                <a:t>4</a:t>
              </a:r>
              <a:endParaRPr lang="en-US" sz="2844" dirty="0">
                <a:solidFill>
                  <a:schemeClr val="bg1">
                    <a:lumMod val="65000"/>
                  </a:schemeClr>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93" name="Content Placeholder 2"/>
            <p:cNvSpPr txBox="1">
              <a:spLocks/>
            </p:cNvSpPr>
            <p:nvPr/>
          </p:nvSpPr>
          <p:spPr>
            <a:xfrm>
              <a:off x="848100" y="1506594"/>
              <a:ext cx="1769446" cy="488202"/>
            </a:xfrm>
            <a:prstGeom prst="rect">
              <a:avLst/>
            </a:prstGeom>
          </p:spPr>
          <p:txBody>
            <a:bodyPr vert="horz" lIns="0" tIns="0" rIns="0" bIns="0" rtlCol="0" anchor="t" anchorCtr="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grpSp>
    </p:spTree>
    <p:extLst>
      <p:ext uri="{BB962C8B-B14F-4D97-AF65-F5344CB8AC3E}">
        <p14:creationId xmlns:p14="http://schemas.microsoft.com/office/powerpoint/2010/main" val="9757552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win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1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20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25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45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6376917" y="1524471"/>
            <a:ext cx="2197739" cy="1827422"/>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55" name="图片 54"/>
          <p:cNvPicPr>
            <a:picLocks noChangeAspect="1"/>
          </p:cNvPicPr>
          <p:nvPr/>
        </p:nvPicPr>
        <p:blipFill>
          <a:blip r:embed="rId2" cstate="print">
            <a:extLst>
              <a:ext uri="{28A0092B-C50C-407E-A947-70E740481C1C}">
                <a14:useLocalDpi xmlns:a14="http://schemas.microsoft.com/office/drawing/2010/main" val="0"/>
              </a:ext>
            </a:extLst>
          </a:blip>
          <a:srcRect l="10871" t="9256" r="15887" b="10837"/>
          <a:stretch>
            <a:fillRect/>
          </a:stretch>
        </p:blipFill>
        <p:spPr>
          <a:xfrm>
            <a:off x="6472861" y="1604248"/>
            <a:ext cx="2005851" cy="1667867"/>
          </a:xfrm>
          <a:custGeom>
            <a:avLst/>
            <a:gdLst>
              <a:gd name="connsiteX0" fmla="*/ 0 w 2674468"/>
              <a:gd name="connsiteY0" fmla="*/ 0 h 2223136"/>
              <a:gd name="connsiteX1" fmla="*/ 2674468 w 2674468"/>
              <a:gd name="connsiteY1" fmla="*/ 0 h 2223136"/>
              <a:gd name="connsiteX2" fmla="*/ 2674468 w 2674468"/>
              <a:gd name="connsiteY2" fmla="*/ 2223136 h 2223136"/>
              <a:gd name="connsiteX3" fmla="*/ 0 w 2674468"/>
              <a:gd name="connsiteY3" fmla="*/ 2223136 h 2223136"/>
            </a:gdLst>
            <a:ahLst/>
            <a:cxnLst>
              <a:cxn ang="0">
                <a:pos x="connsiteX0" y="connsiteY0"/>
              </a:cxn>
              <a:cxn ang="0">
                <a:pos x="connsiteX1" y="connsiteY1"/>
              </a:cxn>
              <a:cxn ang="0">
                <a:pos x="connsiteX2" y="connsiteY2"/>
              </a:cxn>
              <a:cxn ang="0">
                <a:pos x="connsiteX3" y="connsiteY3"/>
              </a:cxn>
            </a:cxnLst>
            <a:rect l="l" t="t" r="r" b="b"/>
            <a:pathLst>
              <a:path w="2674468" h="2223136">
                <a:moveTo>
                  <a:pt x="0" y="0"/>
                </a:moveTo>
                <a:lnTo>
                  <a:pt x="2674468" y="0"/>
                </a:lnTo>
                <a:lnTo>
                  <a:pt x="2674468" y="2223136"/>
                </a:lnTo>
                <a:lnTo>
                  <a:pt x="0" y="2223136"/>
                </a:lnTo>
                <a:close/>
              </a:path>
            </a:pathLst>
          </a:custGeom>
        </p:spPr>
      </p:pic>
      <p:sp>
        <p:nvSpPr>
          <p:cNvPr id="44" name="矩形 43"/>
          <p:cNvSpPr/>
          <p:nvPr/>
        </p:nvSpPr>
        <p:spPr>
          <a:xfrm>
            <a:off x="3542057" y="1524471"/>
            <a:ext cx="2197739" cy="1827422"/>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54" name="图片 53"/>
          <p:cNvPicPr>
            <a:picLocks noChangeAspect="1"/>
          </p:cNvPicPr>
          <p:nvPr/>
        </p:nvPicPr>
        <p:blipFill>
          <a:blip r:embed="rId3" cstate="print">
            <a:extLst>
              <a:ext uri="{28A0092B-C50C-407E-A947-70E740481C1C}">
                <a14:useLocalDpi xmlns:a14="http://schemas.microsoft.com/office/drawing/2010/main" val="0"/>
              </a:ext>
            </a:extLst>
          </a:blip>
          <a:srcRect l="10938" t="10787" r="30482" b="15893"/>
          <a:stretch>
            <a:fillRect/>
          </a:stretch>
        </p:blipFill>
        <p:spPr>
          <a:xfrm>
            <a:off x="3638001" y="1604248"/>
            <a:ext cx="2005851" cy="1667867"/>
          </a:xfrm>
          <a:custGeom>
            <a:avLst/>
            <a:gdLst>
              <a:gd name="connsiteX0" fmla="*/ 0 w 2674468"/>
              <a:gd name="connsiteY0" fmla="*/ 0 h 2223136"/>
              <a:gd name="connsiteX1" fmla="*/ 2674468 w 2674468"/>
              <a:gd name="connsiteY1" fmla="*/ 0 h 2223136"/>
              <a:gd name="connsiteX2" fmla="*/ 2674468 w 2674468"/>
              <a:gd name="connsiteY2" fmla="*/ 2223136 h 2223136"/>
              <a:gd name="connsiteX3" fmla="*/ 0 w 2674468"/>
              <a:gd name="connsiteY3" fmla="*/ 2223136 h 2223136"/>
            </a:gdLst>
            <a:ahLst/>
            <a:cxnLst>
              <a:cxn ang="0">
                <a:pos x="connsiteX0" y="connsiteY0"/>
              </a:cxn>
              <a:cxn ang="0">
                <a:pos x="connsiteX1" y="connsiteY1"/>
              </a:cxn>
              <a:cxn ang="0">
                <a:pos x="connsiteX2" y="connsiteY2"/>
              </a:cxn>
              <a:cxn ang="0">
                <a:pos x="connsiteX3" y="connsiteY3"/>
              </a:cxn>
            </a:cxnLst>
            <a:rect l="l" t="t" r="r" b="b"/>
            <a:pathLst>
              <a:path w="2674468" h="2223136">
                <a:moveTo>
                  <a:pt x="0" y="0"/>
                </a:moveTo>
                <a:lnTo>
                  <a:pt x="2674468" y="0"/>
                </a:lnTo>
                <a:lnTo>
                  <a:pt x="2674468" y="2223136"/>
                </a:lnTo>
                <a:lnTo>
                  <a:pt x="0" y="2223136"/>
                </a:lnTo>
                <a:close/>
              </a:path>
            </a:pathLst>
          </a:custGeom>
        </p:spPr>
      </p:pic>
      <p:sp>
        <p:nvSpPr>
          <p:cNvPr id="42" name="矩形 41"/>
          <p:cNvSpPr/>
          <p:nvPr/>
        </p:nvSpPr>
        <p:spPr>
          <a:xfrm>
            <a:off x="720275" y="1524471"/>
            <a:ext cx="2197739" cy="1827422"/>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文本框 15"/>
          <p:cNvSpPr txBox="1"/>
          <p:nvPr/>
        </p:nvSpPr>
        <p:spPr>
          <a:xfrm>
            <a:off x="641467" y="3498308"/>
            <a:ext cx="2393454" cy="77187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请在此添加相关文字内容请在此添加相关文字内容请在此添加相关文字内容请在此添加相关文字内容</a:t>
            </a:r>
          </a:p>
          <a:p>
            <a:pPr>
              <a:lnSpc>
                <a:spcPct val="130000"/>
              </a:lnSpc>
            </a:pP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rcRect l="11014" r="11014" b="2415"/>
          <a:stretch>
            <a:fillRect/>
          </a:stretch>
        </p:blipFill>
        <p:spPr>
          <a:xfrm>
            <a:off x="816219" y="1604248"/>
            <a:ext cx="2005851" cy="1667867"/>
          </a:xfrm>
          <a:custGeom>
            <a:avLst/>
            <a:gdLst>
              <a:gd name="connsiteX0" fmla="*/ 0 w 3065462"/>
              <a:gd name="connsiteY0" fmla="*/ 0 h 2548148"/>
              <a:gd name="connsiteX1" fmla="*/ 3065462 w 3065462"/>
              <a:gd name="connsiteY1" fmla="*/ 0 h 2548148"/>
              <a:gd name="connsiteX2" fmla="*/ 3065462 w 3065462"/>
              <a:gd name="connsiteY2" fmla="*/ 2548148 h 2548148"/>
              <a:gd name="connsiteX3" fmla="*/ 0 w 3065462"/>
              <a:gd name="connsiteY3" fmla="*/ 2548148 h 2548148"/>
            </a:gdLst>
            <a:ahLst/>
            <a:cxnLst>
              <a:cxn ang="0">
                <a:pos x="connsiteX0" y="connsiteY0"/>
              </a:cxn>
              <a:cxn ang="0">
                <a:pos x="connsiteX1" y="connsiteY1"/>
              </a:cxn>
              <a:cxn ang="0">
                <a:pos x="connsiteX2" y="connsiteY2"/>
              </a:cxn>
              <a:cxn ang="0">
                <a:pos x="connsiteX3" y="connsiteY3"/>
              </a:cxn>
            </a:cxnLst>
            <a:rect l="l" t="t" r="r" b="b"/>
            <a:pathLst>
              <a:path w="3065462" h="2548148">
                <a:moveTo>
                  <a:pt x="0" y="0"/>
                </a:moveTo>
                <a:lnTo>
                  <a:pt x="3065462" y="0"/>
                </a:lnTo>
                <a:lnTo>
                  <a:pt x="3065462" y="2548148"/>
                </a:lnTo>
                <a:lnTo>
                  <a:pt x="0" y="2548148"/>
                </a:lnTo>
                <a:close/>
              </a:path>
            </a:pathLst>
          </a:custGeom>
        </p:spPr>
      </p:pic>
      <p:sp>
        <p:nvSpPr>
          <p:cNvPr id="5" name="五边形 4"/>
          <p:cNvSpPr/>
          <p:nvPr/>
        </p:nvSpPr>
        <p:spPr>
          <a:xfrm>
            <a:off x="720275" y="2829652"/>
            <a:ext cx="1600200" cy="32156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0" name="文本框 39"/>
          <p:cNvSpPr txBox="1"/>
          <p:nvPr/>
        </p:nvSpPr>
        <p:spPr>
          <a:xfrm>
            <a:off x="929267" y="2829652"/>
            <a:ext cx="1249687" cy="253916"/>
          </a:xfrm>
          <a:prstGeom prst="rect">
            <a:avLst/>
          </a:prstGeom>
          <a:noFill/>
        </p:spPr>
        <p:txBody>
          <a:bodyPr wrap="squar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请输入标题</a:t>
            </a:r>
          </a:p>
        </p:txBody>
      </p:sp>
      <p:sp>
        <p:nvSpPr>
          <p:cNvPr id="45" name="文本框 44"/>
          <p:cNvSpPr txBox="1"/>
          <p:nvPr/>
        </p:nvSpPr>
        <p:spPr>
          <a:xfrm>
            <a:off x="3491823" y="3498308"/>
            <a:ext cx="2393454" cy="77187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请在此添加相关文字内容请在此添加相关文字内容请在此添加相关文字内容请在此添加相关文字内容</a:t>
            </a:r>
          </a:p>
          <a:p>
            <a:pPr>
              <a:lnSpc>
                <a:spcPct val="130000"/>
              </a:lnSpc>
            </a:pP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五边形 46"/>
          <p:cNvSpPr/>
          <p:nvPr/>
        </p:nvSpPr>
        <p:spPr>
          <a:xfrm>
            <a:off x="3542056" y="2829652"/>
            <a:ext cx="1600200" cy="32156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47"/>
          <p:cNvSpPr txBox="1"/>
          <p:nvPr/>
        </p:nvSpPr>
        <p:spPr>
          <a:xfrm>
            <a:off x="3751048" y="2829652"/>
            <a:ext cx="1249687" cy="253916"/>
          </a:xfrm>
          <a:prstGeom prst="rect">
            <a:avLst/>
          </a:prstGeom>
          <a:noFill/>
        </p:spPr>
        <p:txBody>
          <a:bodyPr wrap="squar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请输入标题</a:t>
            </a:r>
          </a:p>
        </p:txBody>
      </p:sp>
      <p:sp>
        <p:nvSpPr>
          <p:cNvPr id="50" name="文本框 49"/>
          <p:cNvSpPr txBox="1"/>
          <p:nvPr/>
        </p:nvSpPr>
        <p:spPr>
          <a:xfrm>
            <a:off x="6326683" y="3498308"/>
            <a:ext cx="2393454" cy="771878"/>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请在此添加相关文字内容请在此添加相关文字内容请在此添加相关文字内容请在此添加相关文字内容</a:t>
            </a:r>
          </a:p>
          <a:p>
            <a:pPr>
              <a:lnSpc>
                <a:spcPct val="130000"/>
              </a:lnSpc>
            </a:pP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五边形 51"/>
          <p:cNvSpPr/>
          <p:nvPr/>
        </p:nvSpPr>
        <p:spPr>
          <a:xfrm>
            <a:off x="6376916" y="2829652"/>
            <a:ext cx="1600200" cy="321568"/>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3" name="文本框 52"/>
          <p:cNvSpPr txBox="1"/>
          <p:nvPr/>
        </p:nvSpPr>
        <p:spPr>
          <a:xfrm>
            <a:off x="6585909" y="2829652"/>
            <a:ext cx="1249687" cy="253916"/>
          </a:xfrm>
          <a:prstGeom prst="rect">
            <a:avLst/>
          </a:prstGeom>
          <a:noFill/>
        </p:spPr>
        <p:txBody>
          <a:bodyPr wrap="square" lIns="68580" tIns="34290" rIns="68580" bIns="34290"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请输入标题</a:t>
            </a:r>
          </a:p>
        </p:txBody>
      </p:sp>
    </p:spTree>
    <p:extLst>
      <p:ext uri="{BB962C8B-B14F-4D97-AF65-F5344CB8AC3E}">
        <p14:creationId xmlns:p14="http://schemas.microsoft.com/office/powerpoint/2010/main" val="9117854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win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fill="hold"/>
                                        <p:tgtEl>
                                          <p:spTgt spid="49"/>
                                        </p:tgtEl>
                                        <p:attrNameLst>
                                          <p:attrName>ppt_x</p:attrName>
                                        </p:attrNameLst>
                                      </p:cBhvr>
                                      <p:tavLst>
                                        <p:tav tm="0">
                                          <p:val>
                                            <p:strVal val="#ppt_x"/>
                                          </p:val>
                                        </p:tav>
                                        <p:tav tm="100000">
                                          <p:val>
                                            <p:strVal val="#ppt_x"/>
                                          </p:val>
                                        </p:tav>
                                      </p:tavLst>
                                    </p:anim>
                                    <p:anim calcmode="lin" valueType="num">
                                      <p:cBhvr additive="base">
                                        <p:cTn id="48" dur="500" fill="hold"/>
                                        <p:tgtEl>
                                          <p:spTgt spid="4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anim calcmode="lin" valueType="num">
                                      <p:cBhvr additive="base">
                                        <p:cTn id="51" dur="500" fill="hold"/>
                                        <p:tgtEl>
                                          <p:spTgt spid="55"/>
                                        </p:tgtEl>
                                        <p:attrNameLst>
                                          <p:attrName>ppt_x</p:attrName>
                                        </p:attrNameLst>
                                      </p:cBhvr>
                                      <p:tavLst>
                                        <p:tav tm="0">
                                          <p:val>
                                            <p:strVal val="#ppt_x"/>
                                          </p:val>
                                        </p:tav>
                                        <p:tav tm="100000">
                                          <p:val>
                                            <p:strVal val="#ppt_x"/>
                                          </p:val>
                                        </p:tav>
                                      </p:tavLst>
                                    </p:anim>
                                    <p:anim calcmode="lin" valueType="num">
                                      <p:cBhvr additive="base">
                                        <p:cTn id="52" dur="500" fill="hold"/>
                                        <p:tgtEl>
                                          <p:spTgt spid="5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fill="hold"/>
                                        <p:tgtEl>
                                          <p:spTgt spid="50"/>
                                        </p:tgtEl>
                                        <p:attrNameLst>
                                          <p:attrName>ppt_x</p:attrName>
                                        </p:attrNameLst>
                                      </p:cBhvr>
                                      <p:tavLst>
                                        <p:tav tm="0">
                                          <p:val>
                                            <p:strVal val="#ppt_x"/>
                                          </p:val>
                                        </p:tav>
                                        <p:tav tm="100000">
                                          <p:val>
                                            <p:strVal val="#ppt_x"/>
                                          </p:val>
                                        </p:tav>
                                      </p:tavLst>
                                    </p:anim>
                                    <p:anim calcmode="lin" valueType="num">
                                      <p:cBhvr additive="base">
                                        <p:cTn id="56" dur="500" fill="hold"/>
                                        <p:tgtEl>
                                          <p:spTgt spid="5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ppt_x"/>
                                          </p:val>
                                        </p:tav>
                                        <p:tav tm="100000">
                                          <p:val>
                                            <p:strVal val="#ppt_x"/>
                                          </p:val>
                                        </p:tav>
                                      </p:tavLst>
                                    </p:anim>
                                    <p:anim calcmode="lin" valueType="num">
                                      <p:cBhvr additive="base">
                                        <p:cTn id="60" dur="500" fill="hold"/>
                                        <p:tgtEl>
                                          <p:spTgt spid="5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500" fill="hold"/>
                                        <p:tgtEl>
                                          <p:spTgt spid="53"/>
                                        </p:tgtEl>
                                        <p:attrNameLst>
                                          <p:attrName>ppt_x</p:attrName>
                                        </p:attrNameLst>
                                      </p:cBhvr>
                                      <p:tavLst>
                                        <p:tav tm="0">
                                          <p:val>
                                            <p:strVal val="#ppt_x"/>
                                          </p:val>
                                        </p:tav>
                                        <p:tav tm="100000">
                                          <p:val>
                                            <p:strVal val="#ppt_x"/>
                                          </p:val>
                                        </p:tav>
                                      </p:tavLst>
                                    </p:anim>
                                    <p:anim calcmode="lin" valueType="num">
                                      <p:cBhvr additive="base">
                                        <p:cTn id="6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4" grpId="0" animBg="1"/>
      <p:bldP spid="42" grpId="0" animBg="1"/>
      <p:bldP spid="16" grpId="0"/>
      <p:bldP spid="5" grpId="0" animBg="1"/>
      <p:bldP spid="40" grpId="0"/>
      <p:bldP spid="45" grpId="0"/>
      <p:bldP spid="47" grpId="0" animBg="1"/>
      <p:bldP spid="48" grpId="0"/>
      <p:bldP spid="50" grpId="0"/>
      <p:bldP spid="52" grpId="0" animBg="1"/>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弧形 57"/>
          <p:cNvSpPr/>
          <p:nvPr/>
        </p:nvSpPr>
        <p:spPr>
          <a:xfrm rot="13095499">
            <a:off x="1489294" y="1507718"/>
            <a:ext cx="2612413" cy="2777598"/>
          </a:xfrm>
          <a:prstGeom prst="arc">
            <a:avLst>
              <a:gd name="adj1" fmla="val 13430170"/>
              <a:gd name="adj2" fmla="val 33965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lIns="65010" tIns="32504" rIns="65010" bIns="32504"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4" name="弧形 93"/>
          <p:cNvSpPr/>
          <p:nvPr/>
        </p:nvSpPr>
        <p:spPr>
          <a:xfrm rot="13095499">
            <a:off x="2231718" y="2036729"/>
            <a:ext cx="1617312" cy="1719576"/>
          </a:xfrm>
          <a:prstGeom prst="arc">
            <a:avLst>
              <a:gd name="adj1" fmla="val 13430170"/>
              <a:gd name="adj2" fmla="val 33965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lIns="65010" tIns="32504" rIns="65010" bIns="32504"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5" name="弧形 94"/>
          <p:cNvSpPr/>
          <p:nvPr/>
        </p:nvSpPr>
        <p:spPr>
          <a:xfrm rot="13095499">
            <a:off x="2620185" y="2469151"/>
            <a:ext cx="720451" cy="766006"/>
          </a:xfrm>
          <a:prstGeom prst="arc">
            <a:avLst>
              <a:gd name="adj1" fmla="val 13430170"/>
              <a:gd name="adj2" fmla="val 33965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lIns="65010" tIns="32504" rIns="65010" bIns="32504"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4"/>
          <p:cNvGrpSpPr/>
          <p:nvPr/>
        </p:nvGrpSpPr>
        <p:grpSpPr>
          <a:xfrm>
            <a:off x="4296399" y="3402828"/>
            <a:ext cx="1121680" cy="558145"/>
            <a:chOff x="6040947" y="4783891"/>
            <a:chExt cx="1577637" cy="784879"/>
          </a:xfrm>
        </p:grpSpPr>
        <p:grpSp>
          <p:nvGrpSpPr>
            <p:cNvPr id="3" name="组合 29"/>
            <p:cNvGrpSpPr/>
            <p:nvPr/>
          </p:nvGrpSpPr>
          <p:grpSpPr>
            <a:xfrm>
              <a:off x="6957175" y="4783891"/>
              <a:ext cx="661409" cy="784879"/>
              <a:chOff x="5950416" y="3480496"/>
              <a:chExt cx="627191" cy="744273"/>
            </a:xfrm>
          </p:grpSpPr>
          <p:sp>
            <p:nvSpPr>
              <p:cNvPr id="31" name="弧形 30"/>
              <p:cNvSpPr/>
              <p:nvPr/>
            </p:nvSpPr>
            <p:spPr>
              <a:xfrm rot="13095499">
                <a:off x="5950416" y="3516891"/>
                <a:ext cx="627191" cy="666722"/>
              </a:xfrm>
              <a:prstGeom prst="arc">
                <a:avLst>
                  <a:gd name="adj1" fmla="val 13430170"/>
                  <a:gd name="adj2" fmla="val 33965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32" name="饼形 31"/>
              <p:cNvSpPr/>
              <p:nvPr/>
            </p:nvSpPr>
            <p:spPr>
              <a:xfrm>
                <a:off x="6273537" y="3480496"/>
                <a:ext cx="82285" cy="82285"/>
              </a:xfrm>
              <a:prstGeom prst="pie">
                <a:avLst>
                  <a:gd name="adj1" fmla="val 5510857"/>
                  <a:gd name="adj2" fmla="val 16200000"/>
                </a:avLst>
              </a:prstGeom>
              <a:solidFill>
                <a:srgbClr val="A1A1A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33" name="饼形 32"/>
              <p:cNvSpPr/>
              <p:nvPr/>
            </p:nvSpPr>
            <p:spPr>
              <a:xfrm>
                <a:off x="6273537" y="4142484"/>
                <a:ext cx="82285" cy="82285"/>
              </a:xfrm>
              <a:prstGeom prst="pie">
                <a:avLst>
                  <a:gd name="adj1" fmla="val 5510857"/>
                  <a:gd name="adj2" fmla="val 16200000"/>
                </a:avLst>
              </a:prstGeom>
              <a:solidFill>
                <a:srgbClr val="A1A1A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grpSp>
        <p:cxnSp>
          <p:nvCxnSpPr>
            <p:cNvPr id="35" name="直接连接符 34"/>
            <p:cNvCxnSpPr/>
            <p:nvPr/>
          </p:nvCxnSpPr>
          <p:spPr>
            <a:xfrm>
              <a:off x="6040947" y="5191152"/>
              <a:ext cx="89397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4282118" y="2338526"/>
            <a:ext cx="1128821" cy="558145"/>
            <a:chOff x="6020861" y="3287240"/>
            <a:chExt cx="1587680" cy="784879"/>
          </a:xfrm>
        </p:grpSpPr>
        <p:grpSp>
          <p:nvGrpSpPr>
            <p:cNvPr id="5" name="组合 24"/>
            <p:cNvGrpSpPr/>
            <p:nvPr/>
          </p:nvGrpSpPr>
          <p:grpSpPr>
            <a:xfrm>
              <a:off x="6947132" y="3287240"/>
              <a:ext cx="661409" cy="784879"/>
              <a:chOff x="5950416" y="3480496"/>
              <a:chExt cx="627191" cy="744273"/>
            </a:xfrm>
          </p:grpSpPr>
          <p:sp>
            <p:nvSpPr>
              <p:cNvPr id="22" name="弧形 21"/>
              <p:cNvSpPr/>
              <p:nvPr/>
            </p:nvSpPr>
            <p:spPr>
              <a:xfrm rot="13095499">
                <a:off x="5950416" y="3516891"/>
                <a:ext cx="627191" cy="666722"/>
              </a:xfrm>
              <a:prstGeom prst="arc">
                <a:avLst>
                  <a:gd name="adj1" fmla="val 13430170"/>
                  <a:gd name="adj2" fmla="val 33965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23" name="饼形 22"/>
              <p:cNvSpPr/>
              <p:nvPr/>
            </p:nvSpPr>
            <p:spPr>
              <a:xfrm>
                <a:off x="6273537" y="3480496"/>
                <a:ext cx="82285" cy="82285"/>
              </a:xfrm>
              <a:prstGeom prst="pie">
                <a:avLst>
                  <a:gd name="adj1" fmla="val 5510857"/>
                  <a:gd name="adj2" fmla="val 16200000"/>
                </a:avLst>
              </a:prstGeom>
              <a:solidFill>
                <a:srgbClr val="A1A1A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饼形 23"/>
              <p:cNvSpPr/>
              <p:nvPr/>
            </p:nvSpPr>
            <p:spPr>
              <a:xfrm>
                <a:off x="6273537" y="4142484"/>
                <a:ext cx="82285" cy="82285"/>
              </a:xfrm>
              <a:prstGeom prst="pie">
                <a:avLst>
                  <a:gd name="adj1" fmla="val 5510857"/>
                  <a:gd name="adj2" fmla="val 16200000"/>
                </a:avLst>
              </a:prstGeom>
              <a:solidFill>
                <a:srgbClr val="A1A1A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a:off x="6020861" y="3692237"/>
              <a:ext cx="893975"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6" name="组合 2"/>
          <p:cNvGrpSpPr/>
          <p:nvPr/>
        </p:nvGrpSpPr>
        <p:grpSpPr>
          <a:xfrm>
            <a:off x="4285689" y="1262663"/>
            <a:ext cx="1125250" cy="558145"/>
            <a:chOff x="6025884" y="1774333"/>
            <a:chExt cx="1582656" cy="784879"/>
          </a:xfrm>
        </p:grpSpPr>
        <p:grpSp>
          <p:nvGrpSpPr>
            <p:cNvPr id="7" name="组合 25"/>
            <p:cNvGrpSpPr/>
            <p:nvPr/>
          </p:nvGrpSpPr>
          <p:grpSpPr>
            <a:xfrm>
              <a:off x="6947131" y="1774333"/>
              <a:ext cx="661409" cy="784879"/>
              <a:chOff x="5950416" y="3480496"/>
              <a:chExt cx="627191" cy="744273"/>
            </a:xfrm>
          </p:grpSpPr>
          <p:sp>
            <p:nvSpPr>
              <p:cNvPr id="27" name="弧形 26"/>
              <p:cNvSpPr/>
              <p:nvPr/>
            </p:nvSpPr>
            <p:spPr>
              <a:xfrm rot="13095499">
                <a:off x="5950416" y="3516891"/>
                <a:ext cx="627191" cy="666722"/>
              </a:xfrm>
              <a:prstGeom prst="arc">
                <a:avLst>
                  <a:gd name="adj1" fmla="val 13430170"/>
                  <a:gd name="adj2" fmla="val 339650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饼形 27"/>
              <p:cNvSpPr/>
              <p:nvPr/>
            </p:nvSpPr>
            <p:spPr>
              <a:xfrm>
                <a:off x="6273537" y="3480496"/>
                <a:ext cx="82285" cy="82285"/>
              </a:xfrm>
              <a:prstGeom prst="pie">
                <a:avLst>
                  <a:gd name="adj1" fmla="val 5510857"/>
                  <a:gd name="adj2" fmla="val 16200000"/>
                </a:avLst>
              </a:prstGeom>
              <a:solidFill>
                <a:srgbClr val="A1A1A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sp>
            <p:nvSpPr>
              <p:cNvPr id="29" name="饼形 28"/>
              <p:cNvSpPr/>
              <p:nvPr/>
            </p:nvSpPr>
            <p:spPr>
              <a:xfrm>
                <a:off x="6273537" y="4142484"/>
                <a:ext cx="82285" cy="82285"/>
              </a:xfrm>
              <a:prstGeom prst="pie">
                <a:avLst>
                  <a:gd name="adj1" fmla="val 5510857"/>
                  <a:gd name="adj2" fmla="val 16200000"/>
                </a:avLst>
              </a:prstGeom>
              <a:solidFill>
                <a:srgbClr val="A1A1A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lumMod val="95000"/>
                    </a:schemeClr>
                  </a:solidFill>
                  <a:latin typeface="微软雅黑" panose="020B0503020204020204" pitchFamily="34" charset="-122"/>
                  <a:ea typeface="微软雅黑" panose="020B0503020204020204" pitchFamily="34" charset="-122"/>
                </a:endParaRPr>
              </a:p>
            </p:txBody>
          </p:sp>
        </p:grpSp>
        <p:cxnSp>
          <p:nvCxnSpPr>
            <p:cNvPr id="39" name="直接连接符 38"/>
            <p:cNvCxnSpPr/>
            <p:nvPr/>
          </p:nvCxnSpPr>
          <p:spPr>
            <a:xfrm>
              <a:off x="6025884" y="2171554"/>
              <a:ext cx="89397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 name="组合 1"/>
          <p:cNvGrpSpPr/>
          <p:nvPr/>
        </p:nvGrpSpPr>
        <p:grpSpPr>
          <a:xfrm>
            <a:off x="2929590" y="1381736"/>
            <a:ext cx="1356157" cy="3000666"/>
            <a:chOff x="4118540" y="1941776"/>
            <a:chExt cx="1907425" cy="4219617"/>
          </a:xfrm>
          <a:solidFill>
            <a:srgbClr val="0170C1"/>
          </a:solidFill>
        </p:grpSpPr>
        <p:sp>
          <p:nvSpPr>
            <p:cNvPr id="81" name="矩形 80"/>
            <p:cNvSpPr/>
            <p:nvPr/>
          </p:nvSpPr>
          <p:spPr>
            <a:xfrm>
              <a:off x="4119300" y="5725074"/>
              <a:ext cx="1901640" cy="436319"/>
            </a:xfrm>
            <a:prstGeom prst="rect">
              <a:avLst/>
            </a:prstGeom>
            <a:solidFill>
              <a:schemeClr val="accent2"/>
            </a:solidFill>
            <a:ln>
              <a:noFill/>
            </a:ln>
            <a:effectLst>
              <a:outerShdw blurRad="50800" dist="38100" dir="5400000" algn="t"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2" name="矩形 81"/>
            <p:cNvSpPr/>
            <p:nvPr/>
          </p:nvSpPr>
          <p:spPr>
            <a:xfrm>
              <a:off x="4118540" y="4182002"/>
              <a:ext cx="1901640" cy="436319"/>
            </a:xfrm>
            <a:prstGeom prst="rect">
              <a:avLst/>
            </a:prstGeom>
            <a:solidFill>
              <a:schemeClr val="accent4"/>
            </a:solidFill>
            <a:ln>
              <a:noFill/>
            </a:ln>
            <a:effectLst>
              <a:outerShdw blurRad="50800" dist="38100" dir="5400000" algn="t"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3" name="矩形 82"/>
            <p:cNvSpPr/>
            <p:nvPr/>
          </p:nvSpPr>
          <p:spPr>
            <a:xfrm>
              <a:off x="4120162" y="3459009"/>
              <a:ext cx="1901640" cy="436319"/>
            </a:xfrm>
            <a:prstGeom prst="rect">
              <a:avLst/>
            </a:prstGeom>
            <a:solidFill>
              <a:schemeClr val="accent3"/>
            </a:solidFill>
            <a:ln>
              <a:noFill/>
            </a:ln>
            <a:effectLst>
              <a:outerShdw blurRad="50800" dist="38100" dir="5400000" algn="t"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400" b="1" dirty="0">
                  <a:solidFill>
                    <a:schemeClr val="bg1"/>
                  </a:solidFill>
                  <a:latin typeface="Franklin Gothic Book" panose="020B0503020102020204" pitchFamily="34" charset="0"/>
                  <a:ea typeface="Segoe UI Emoji" panose="020B0502040204020203" pitchFamily="34" charset="0"/>
                </a:rPr>
                <a:t>YOUR TITLE</a:t>
              </a:r>
              <a:endParaRPr lang="zh-CN" altLang="en-US" sz="1400" b="1" dirty="0">
                <a:solidFill>
                  <a:schemeClr val="bg1"/>
                </a:solidFill>
                <a:latin typeface="Franklin Gothic Book" panose="020B0503020102020204" pitchFamily="34" charset="0"/>
              </a:endParaRPr>
            </a:p>
          </p:txBody>
        </p:sp>
        <p:sp>
          <p:nvSpPr>
            <p:cNvPr id="84" name="矩形 83"/>
            <p:cNvSpPr/>
            <p:nvPr/>
          </p:nvSpPr>
          <p:spPr>
            <a:xfrm>
              <a:off x="4120162" y="4955660"/>
              <a:ext cx="1901640" cy="436319"/>
            </a:xfrm>
            <a:prstGeom prst="rect">
              <a:avLst/>
            </a:prstGeom>
            <a:solidFill>
              <a:schemeClr val="accent1"/>
            </a:solidFill>
            <a:ln>
              <a:noFill/>
            </a:ln>
            <a:effectLst>
              <a:outerShdw blurRad="50800" dist="38100" dir="5400000" algn="t"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400" b="1" dirty="0">
                  <a:solidFill>
                    <a:schemeClr val="bg1"/>
                  </a:solidFill>
                  <a:latin typeface="Franklin Gothic Book" panose="020B0503020102020204" pitchFamily="34" charset="0"/>
                  <a:ea typeface="Segoe UI Emoji" panose="020B0502040204020203" pitchFamily="34" charset="0"/>
                </a:rPr>
                <a:t>YOUR TITLE</a:t>
              </a:r>
              <a:endParaRPr lang="zh-CN" altLang="en-US" sz="1400" b="1" dirty="0">
                <a:solidFill>
                  <a:schemeClr val="bg1"/>
                </a:solidFill>
                <a:latin typeface="Franklin Gothic Book" panose="020B0503020102020204" pitchFamily="34" charset="0"/>
              </a:endParaRPr>
            </a:p>
          </p:txBody>
        </p:sp>
        <p:sp>
          <p:nvSpPr>
            <p:cNvPr id="85" name="矩形 84"/>
            <p:cNvSpPr/>
            <p:nvPr/>
          </p:nvSpPr>
          <p:spPr>
            <a:xfrm>
              <a:off x="4124325" y="2680221"/>
              <a:ext cx="1901640" cy="436319"/>
            </a:xfrm>
            <a:prstGeom prst="rect">
              <a:avLst/>
            </a:prstGeom>
            <a:solidFill>
              <a:schemeClr val="accent2"/>
            </a:solidFill>
            <a:ln>
              <a:noFill/>
            </a:ln>
            <a:effectLst>
              <a:outerShdw blurRad="50800" dist="38100" dir="5400000" algn="t"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6" name="矩形 85"/>
            <p:cNvSpPr/>
            <p:nvPr/>
          </p:nvSpPr>
          <p:spPr>
            <a:xfrm>
              <a:off x="4120162" y="1941776"/>
              <a:ext cx="1901640" cy="436319"/>
            </a:xfrm>
            <a:prstGeom prst="rect">
              <a:avLst/>
            </a:prstGeom>
            <a:solidFill>
              <a:schemeClr val="accent1"/>
            </a:solidFill>
            <a:ln>
              <a:noFill/>
            </a:ln>
            <a:effectLst>
              <a:outerShdw blurRad="50800" dist="38100" dir="5400000" algn="t"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400" b="1" dirty="0">
                  <a:solidFill>
                    <a:schemeClr val="bg1"/>
                  </a:solidFill>
                  <a:latin typeface="Franklin Gothic Book" panose="020B0503020102020204" pitchFamily="34" charset="0"/>
                  <a:ea typeface="Segoe UI Emoji" panose="020B0502040204020203" pitchFamily="34" charset="0"/>
                </a:rPr>
                <a:t>YOUR TITLE</a:t>
              </a:r>
              <a:endParaRPr lang="zh-CN" altLang="en-US" sz="1400" b="1" dirty="0">
                <a:solidFill>
                  <a:schemeClr val="bg1"/>
                </a:solidFill>
                <a:latin typeface="Franklin Gothic Book" panose="020B0503020102020204" pitchFamily="34" charset="0"/>
              </a:endParaRPr>
            </a:p>
          </p:txBody>
        </p:sp>
      </p:grpSp>
      <p:sp>
        <p:nvSpPr>
          <p:cNvPr id="90" name="矩形 89"/>
          <p:cNvSpPr/>
          <p:nvPr/>
        </p:nvSpPr>
        <p:spPr>
          <a:xfrm>
            <a:off x="780517" y="2679825"/>
            <a:ext cx="1631198" cy="415757"/>
          </a:xfrm>
          <a:prstGeom prst="rect">
            <a:avLst/>
          </a:prstGeom>
          <a:solidFill>
            <a:schemeClr val="accent4"/>
          </a:solidFill>
          <a:ln>
            <a:noFill/>
          </a:ln>
          <a:effectLst>
            <a:outerShdw blurRad="50800" dist="38100" dir="8100000" algn="tr"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lIns="65010" tIns="32504" rIns="65010" bIns="32504" rtlCol="0" anchor="ctr"/>
          <a:lstStyle/>
          <a:p>
            <a:pPr algn="ctr">
              <a:defRPr/>
            </a:pPr>
            <a:r>
              <a:rPr lang="en-US" altLang="zh-CN" b="1" dirty="0">
                <a:solidFill>
                  <a:schemeClr val="bg1"/>
                </a:solidFill>
                <a:latin typeface="Franklin Gothic Book" panose="020B0503020102020204" pitchFamily="34" charset="0"/>
                <a:ea typeface="Segoe UI Emoji" panose="020B0502040204020203" pitchFamily="34" charset="0"/>
              </a:rPr>
              <a:t>YOUR TITLE</a:t>
            </a:r>
            <a:endParaRPr lang="zh-CN" altLang="en-US" b="1" dirty="0">
              <a:solidFill>
                <a:schemeClr val="bg1"/>
              </a:solidFill>
              <a:latin typeface="Franklin Gothic Book" panose="020B0503020102020204" pitchFamily="34" charset="0"/>
            </a:endParaRPr>
          </a:p>
        </p:txBody>
      </p:sp>
      <p:sp>
        <p:nvSpPr>
          <p:cNvPr id="74" name="TextBox 41"/>
          <p:cNvSpPr txBox="1"/>
          <p:nvPr/>
        </p:nvSpPr>
        <p:spPr>
          <a:xfrm>
            <a:off x="5498020" y="1581872"/>
            <a:ext cx="2350576" cy="430705"/>
          </a:xfrm>
          <a:prstGeom prst="rect">
            <a:avLst/>
          </a:prstGeom>
          <a:noFill/>
        </p:spPr>
        <p:txBody>
          <a:bodyPr wrap="square" lIns="60904" tIns="30454" rIns="60904" bIns="30454" rtlCol="0">
            <a:spAutoFit/>
          </a:body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TextBox 170"/>
          <p:cNvSpPr txBox="1"/>
          <p:nvPr/>
        </p:nvSpPr>
        <p:spPr>
          <a:xfrm>
            <a:off x="5498020" y="1316444"/>
            <a:ext cx="1727862" cy="327670"/>
          </a:xfrm>
          <a:prstGeom prst="rect">
            <a:avLst/>
          </a:prstGeom>
          <a:noFill/>
        </p:spPr>
        <p:txBody>
          <a:bodyPr wrap="square" lIns="68558" tIns="34279" rIns="68558" bIns="34279"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TextBox 41"/>
          <p:cNvSpPr txBox="1"/>
          <p:nvPr/>
        </p:nvSpPr>
        <p:spPr>
          <a:xfrm>
            <a:off x="5498020" y="2805583"/>
            <a:ext cx="2350576" cy="430705"/>
          </a:xfrm>
          <a:prstGeom prst="rect">
            <a:avLst/>
          </a:prstGeom>
          <a:noFill/>
        </p:spPr>
        <p:txBody>
          <a:bodyPr wrap="square" lIns="60904" tIns="30454" rIns="60904" bIns="30454" rtlCol="0">
            <a:spAutoFit/>
          </a:body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TextBox 170"/>
          <p:cNvSpPr txBox="1"/>
          <p:nvPr/>
        </p:nvSpPr>
        <p:spPr>
          <a:xfrm>
            <a:off x="5498020" y="2484864"/>
            <a:ext cx="1727862" cy="327670"/>
          </a:xfrm>
          <a:prstGeom prst="rect">
            <a:avLst/>
          </a:prstGeom>
          <a:noFill/>
        </p:spPr>
        <p:txBody>
          <a:bodyPr wrap="square" lIns="68558" tIns="34279" rIns="68558" bIns="34279"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TextBox 41"/>
          <p:cNvSpPr txBox="1"/>
          <p:nvPr/>
        </p:nvSpPr>
        <p:spPr>
          <a:xfrm>
            <a:off x="5507778" y="3868239"/>
            <a:ext cx="2350576" cy="430705"/>
          </a:xfrm>
          <a:prstGeom prst="rect">
            <a:avLst/>
          </a:prstGeom>
          <a:noFill/>
        </p:spPr>
        <p:txBody>
          <a:bodyPr wrap="square" lIns="60904" tIns="30454" rIns="60904" bIns="30454" rtlCol="0">
            <a:spAutoFit/>
          </a:body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TextBox 170"/>
          <p:cNvSpPr txBox="1"/>
          <p:nvPr/>
        </p:nvSpPr>
        <p:spPr>
          <a:xfrm>
            <a:off x="5498020" y="3602482"/>
            <a:ext cx="1727862" cy="327670"/>
          </a:xfrm>
          <a:prstGeom prst="rect">
            <a:avLst/>
          </a:prstGeom>
          <a:noFill/>
        </p:spPr>
        <p:txBody>
          <a:bodyPr wrap="square" lIns="68558" tIns="34279" rIns="68558" bIns="34279"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850697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win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1000"/>
                            </p:stCondLst>
                            <p:childTnLst>
                              <p:par>
                                <p:cTn id="9" presetID="16" presetClass="entr" presetSubtype="42"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barn(outHorizontal)">
                                      <p:cBhvr>
                                        <p:cTn id="11" dur="500"/>
                                        <p:tgtEl>
                                          <p:spTgt spid="58"/>
                                        </p:tgtEl>
                                      </p:cBhvr>
                                    </p:animEffect>
                                  </p:childTnLst>
                                </p:cTn>
                              </p:par>
                              <p:par>
                                <p:cTn id="12" presetID="16" presetClass="entr" presetSubtype="42" fill="hold" grpId="0" nodeType="with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barn(outHorizontal)">
                                      <p:cBhvr>
                                        <p:cTn id="14" dur="500"/>
                                        <p:tgtEl>
                                          <p:spTgt spid="94"/>
                                        </p:tgtEl>
                                      </p:cBhvr>
                                    </p:animEffect>
                                  </p:childTnLst>
                                </p:cTn>
                              </p:par>
                              <p:par>
                                <p:cTn id="15" presetID="16" presetClass="entr" presetSubtype="42"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barn(outHorizontal)">
                                      <p:cBhvr>
                                        <p:cTn id="17" dur="500"/>
                                        <p:tgtEl>
                                          <p:spTgt spid="95"/>
                                        </p:tgtEl>
                                      </p:cBhvr>
                                    </p:animEffect>
                                  </p:childTnLst>
                                </p:cTn>
                              </p:par>
                            </p:childTnLst>
                          </p:cTn>
                        </p:par>
                        <p:par>
                          <p:cTn id="18" fill="hold">
                            <p:stCondLst>
                              <p:cond delay="1500"/>
                            </p:stCondLst>
                            <p:childTnLst>
                              <p:par>
                                <p:cTn id="19" presetID="16" presetClass="entr" presetSubtype="42"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outHorizontal)">
                                      <p:cBhvr>
                                        <p:cTn id="21" dur="500"/>
                                        <p:tgtEl>
                                          <p:spTgt spid="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anim calcmode="lin" valueType="num">
                                      <p:cBhvr>
                                        <p:cTn id="29" dur="500" fill="hold"/>
                                        <p:tgtEl>
                                          <p:spTgt spid="75"/>
                                        </p:tgtEl>
                                        <p:attrNameLst>
                                          <p:attrName>ppt_x</p:attrName>
                                        </p:attrNameLst>
                                      </p:cBhvr>
                                      <p:tavLst>
                                        <p:tav tm="0">
                                          <p:val>
                                            <p:strVal val="#ppt_x"/>
                                          </p:val>
                                        </p:tav>
                                        <p:tav tm="100000">
                                          <p:val>
                                            <p:strVal val="#ppt_x"/>
                                          </p:val>
                                        </p:tav>
                                      </p:tavLst>
                                    </p:anim>
                                    <p:anim calcmode="lin" valueType="num">
                                      <p:cBhvr>
                                        <p:cTn id="30" dur="500" fill="hold"/>
                                        <p:tgtEl>
                                          <p:spTgt spid="7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anim calcmode="lin" valueType="num">
                                      <p:cBhvr>
                                        <p:cTn id="34" dur="500" fill="hold"/>
                                        <p:tgtEl>
                                          <p:spTgt spid="74"/>
                                        </p:tgtEl>
                                        <p:attrNameLst>
                                          <p:attrName>ppt_x</p:attrName>
                                        </p:attrNameLst>
                                      </p:cBhvr>
                                      <p:tavLst>
                                        <p:tav tm="0">
                                          <p:val>
                                            <p:strVal val="#ppt_x"/>
                                          </p:val>
                                        </p:tav>
                                        <p:tav tm="100000">
                                          <p:val>
                                            <p:strVal val="#ppt_x"/>
                                          </p:val>
                                        </p:tav>
                                      </p:tavLst>
                                    </p:anim>
                                    <p:anim calcmode="lin" valueType="num">
                                      <p:cBhvr>
                                        <p:cTn id="35" dur="500" fill="hold"/>
                                        <p:tgtEl>
                                          <p:spTgt spid="74"/>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par>
                                <p:cTn id="40" presetID="47" presetClass="entr" presetSubtype="0" fill="hold" grpId="0"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anim calcmode="lin" valueType="num">
                                      <p:cBhvr>
                                        <p:cTn id="43" dur="500" fill="hold"/>
                                        <p:tgtEl>
                                          <p:spTgt spid="91"/>
                                        </p:tgtEl>
                                        <p:attrNameLst>
                                          <p:attrName>ppt_x</p:attrName>
                                        </p:attrNameLst>
                                      </p:cBhvr>
                                      <p:tavLst>
                                        <p:tav tm="0">
                                          <p:val>
                                            <p:strVal val="#ppt_x"/>
                                          </p:val>
                                        </p:tav>
                                        <p:tav tm="100000">
                                          <p:val>
                                            <p:strVal val="#ppt_x"/>
                                          </p:val>
                                        </p:tav>
                                      </p:tavLst>
                                    </p:anim>
                                    <p:anim calcmode="lin" valueType="num">
                                      <p:cBhvr>
                                        <p:cTn id="44" dur="500" fill="hold"/>
                                        <p:tgtEl>
                                          <p:spTgt spid="9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anim calcmode="lin" valueType="num">
                                      <p:cBhvr>
                                        <p:cTn id="48" dur="500" fill="hold"/>
                                        <p:tgtEl>
                                          <p:spTgt spid="88"/>
                                        </p:tgtEl>
                                        <p:attrNameLst>
                                          <p:attrName>ppt_x</p:attrName>
                                        </p:attrNameLst>
                                      </p:cBhvr>
                                      <p:tavLst>
                                        <p:tav tm="0">
                                          <p:val>
                                            <p:strVal val="#ppt_x"/>
                                          </p:val>
                                        </p:tav>
                                        <p:tav tm="100000">
                                          <p:val>
                                            <p:strVal val="#ppt_x"/>
                                          </p:val>
                                        </p:tav>
                                      </p:tavLst>
                                    </p:anim>
                                    <p:anim calcmode="lin" valueType="num">
                                      <p:cBhvr>
                                        <p:cTn id="49" dur="500" fill="hold"/>
                                        <p:tgtEl>
                                          <p:spTgt spid="88"/>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22" presetClass="entr" presetSubtype="8"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left)">
                                      <p:cBhvr>
                                        <p:cTn id="53" dur="500"/>
                                        <p:tgtEl>
                                          <p:spTgt spid="2"/>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500"/>
                                        <p:tgtEl>
                                          <p:spTgt spid="93"/>
                                        </p:tgtEl>
                                      </p:cBhvr>
                                    </p:animEffect>
                                    <p:anim calcmode="lin" valueType="num">
                                      <p:cBhvr>
                                        <p:cTn id="57" dur="500" fill="hold"/>
                                        <p:tgtEl>
                                          <p:spTgt spid="93"/>
                                        </p:tgtEl>
                                        <p:attrNameLst>
                                          <p:attrName>ppt_x</p:attrName>
                                        </p:attrNameLst>
                                      </p:cBhvr>
                                      <p:tavLst>
                                        <p:tav tm="0">
                                          <p:val>
                                            <p:strVal val="#ppt_x"/>
                                          </p:val>
                                        </p:tav>
                                        <p:tav tm="100000">
                                          <p:val>
                                            <p:strVal val="#ppt_x"/>
                                          </p:val>
                                        </p:tav>
                                      </p:tavLst>
                                    </p:anim>
                                    <p:anim calcmode="lin" valueType="num">
                                      <p:cBhvr>
                                        <p:cTn id="58" dur="500" fill="hold"/>
                                        <p:tgtEl>
                                          <p:spTgt spid="9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500"/>
                                        <p:tgtEl>
                                          <p:spTgt spid="92"/>
                                        </p:tgtEl>
                                      </p:cBhvr>
                                    </p:animEffect>
                                    <p:anim calcmode="lin" valueType="num">
                                      <p:cBhvr>
                                        <p:cTn id="62" dur="500" fill="hold"/>
                                        <p:tgtEl>
                                          <p:spTgt spid="92"/>
                                        </p:tgtEl>
                                        <p:attrNameLst>
                                          <p:attrName>ppt_x</p:attrName>
                                        </p:attrNameLst>
                                      </p:cBhvr>
                                      <p:tavLst>
                                        <p:tav tm="0">
                                          <p:val>
                                            <p:strVal val="#ppt_x"/>
                                          </p:val>
                                        </p:tav>
                                        <p:tav tm="100000">
                                          <p:val>
                                            <p:strVal val="#ppt_x"/>
                                          </p:val>
                                        </p:tav>
                                      </p:tavLst>
                                    </p:anim>
                                    <p:anim calcmode="lin" valueType="num">
                                      <p:cBhvr>
                                        <p:cTn id="63" dur="5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4" grpId="0" animBg="1"/>
      <p:bldP spid="95" grpId="0" animBg="1"/>
      <p:bldP spid="90" grpId="0" animBg="1"/>
      <p:bldP spid="74" grpId="0"/>
      <p:bldP spid="75" grpId="0"/>
      <p:bldP spid="88" grpId="0"/>
      <p:bldP spid="91" grpId="0"/>
      <p:bldP spid="92" grpId="0"/>
      <p:bldP spid="9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54119" y="2012509"/>
            <a:ext cx="5001313" cy="2576881"/>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blipFill dpi="0" rotWithShape="1">
                <a:blip r:embed="rId4">
                  <a:extLst>
                    <a:ext uri="{28A0092B-C50C-407E-A947-70E740481C1C}">
                      <a14:useLocalDpi xmlns:a14="http://schemas.microsoft.com/office/drawing/2010/main" val="0"/>
                    </a:ext>
                  </a:extLst>
                </a:blip>
                <a:srcRect/>
                <a:stretch>
                  <a:fillRect/>
                </a:stretch>
              </a:blipFill>
            </a:endParaRPr>
          </a:p>
        </p:txBody>
      </p:sp>
      <p:sp>
        <p:nvSpPr>
          <p:cNvPr id="26" name="矩形 25"/>
          <p:cNvSpPr/>
          <p:nvPr/>
        </p:nvSpPr>
        <p:spPr>
          <a:xfrm>
            <a:off x="5266172" y="1853935"/>
            <a:ext cx="108012" cy="16566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a:p>
        </p:txBody>
      </p:sp>
      <p:sp>
        <p:nvSpPr>
          <p:cNvPr id="27" name="矩形 26"/>
          <p:cNvSpPr/>
          <p:nvPr/>
        </p:nvSpPr>
        <p:spPr>
          <a:xfrm rot="5400000">
            <a:off x="4492073" y="1007836"/>
            <a:ext cx="108045" cy="16561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0"/>
          </a:p>
        </p:txBody>
      </p:sp>
      <p:sp>
        <p:nvSpPr>
          <p:cNvPr id="28" name="矩形 27"/>
          <p:cNvSpPr/>
          <p:nvPr/>
        </p:nvSpPr>
        <p:spPr>
          <a:xfrm>
            <a:off x="488950" y="979637"/>
            <a:ext cx="5847246" cy="477054"/>
          </a:xfrm>
          <a:prstGeom prst="rect">
            <a:avLst/>
          </a:prstGeom>
        </p:spPr>
        <p:txBody>
          <a:bodyPr wrap="square">
            <a:spAutoFit/>
          </a:bodyPr>
          <a:lstStyle/>
          <a:p>
            <a:pPr marL="285750" indent="-285750" algn="just">
              <a:spcAft>
                <a:spcPts val="600"/>
              </a:spcAft>
              <a:buClr>
                <a:srgbClr val="00544A"/>
              </a:buClr>
              <a:buFont typeface="Wingdings" panose="05000000000000000000" pitchFamily="2" charset="2"/>
              <a:buChar char="Ø"/>
            </a:pPr>
            <a:r>
              <a:rPr lang="zh-CN" altLang="en-US" sz="1000" b="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000" b="0" dirty="0">
              <a:solidFill>
                <a:schemeClr val="tx1">
                  <a:lumMod val="50000"/>
                  <a:lumOff val="50000"/>
                </a:schemeClr>
              </a:solidFill>
              <a:latin typeface="微软雅黑" pitchFamily="34" charset="-122"/>
              <a:ea typeface="微软雅黑" pitchFamily="34" charset="-122"/>
            </a:endParaRPr>
          </a:p>
          <a:p>
            <a:pPr marL="285750" indent="-285750" algn="just">
              <a:spcAft>
                <a:spcPts val="600"/>
              </a:spcAft>
              <a:buClr>
                <a:srgbClr val="00544A"/>
              </a:buClr>
              <a:buFont typeface="Wingdings" panose="05000000000000000000" pitchFamily="2" charset="2"/>
              <a:buChar char="Ø"/>
            </a:pPr>
            <a:r>
              <a:rPr lang="zh-CN" altLang="en-US" sz="1000" b="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000" b="0" dirty="0">
              <a:solidFill>
                <a:schemeClr val="tx1">
                  <a:lumMod val="50000"/>
                  <a:lumOff val="50000"/>
                </a:schemeClr>
              </a:solidFill>
              <a:latin typeface="微软雅黑" pitchFamily="34" charset="-122"/>
              <a:ea typeface="微软雅黑" pitchFamily="34" charset="-122"/>
            </a:endParaRPr>
          </a:p>
        </p:txBody>
      </p:sp>
      <p:sp>
        <p:nvSpPr>
          <p:cNvPr id="29" name="矩形 28"/>
          <p:cNvSpPr/>
          <p:nvPr/>
        </p:nvSpPr>
        <p:spPr>
          <a:xfrm>
            <a:off x="5569184" y="1781906"/>
            <a:ext cx="3355397" cy="13419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buClr>
                <a:srgbClr val="13CADD"/>
              </a:buClr>
            </a:pPr>
            <a:r>
              <a:rPr lang="zh-CN" altLang="en-US" sz="900" b="0"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900" b="0" dirty="0">
              <a:latin typeface="微软雅黑" pitchFamily="34" charset="-122"/>
              <a:ea typeface="微软雅黑" pitchFamily="34" charset="-122"/>
            </a:endParaRPr>
          </a:p>
        </p:txBody>
      </p:sp>
      <p:sp>
        <p:nvSpPr>
          <p:cNvPr id="30" name="矩形 29"/>
          <p:cNvSpPr/>
          <p:nvPr/>
        </p:nvSpPr>
        <p:spPr>
          <a:xfrm>
            <a:off x="5569184" y="3330404"/>
            <a:ext cx="3355397" cy="12589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buClr>
                <a:srgbClr val="13CADD"/>
              </a:buClr>
            </a:pPr>
            <a:r>
              <a:rPr lang="zh-CN" altLang="en-US" sz="900" b="0" dirty="0">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900" b="0" dirty="0">
              <a:latin typeface="微软雅黑" pitchFamily="34" charset="-122"/>
              <a:ea typeface="微软雅黑" pitchFamily="34" charset="-122"/>
            </a:endParaRPr>
          </a:p>
        </p:txBody>
      </p:sp>
    </p:spTree>
    <p:extLst>
      <p:ext uri="{BB962C8B-B14F-4D97-AF65-F5344CB8AC3E}">
        <p14:creationId xmlns:p14="http://schemas.microsoft.com/office/powerpoint/2010/main" val="2259746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win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wipe(left)">
                                      <p:cBhvr>
                                        <p:cTn id="7" dur="500"/>
                                        <p:tgtEl>
                                          <p:spTgt spid="2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animEffect transition="in" filter="wipe(left)">
                                      <p:cBhvr>
                                        <p:cTn id="11" dur="500"/>
                                        <p:tgtEl>
                                          <p:spTgt spid="2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inVertical)">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build="p"/>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30"/>
          <p:cNvGrpSpPr/>
          <p:nvPr/>
        </p:nvGrpSpPr>
        <p:grpSpPr>
          <a:xfrm>
            <a:off x="3393964" y="1356753"/>
            <a:ext cx="1336840" cy="1030029"/>
            <a:chOff x="4525013" y="1808163"/>
            <a:chExt cx="1782762" cy="1373187"/>
          </a:xfrm>
          <a:solidFill>
            <a:schemeClr val="accent1"/>
          </a:solidFill>
        </p:grpSpPr>
        <p:sp>
          <p:nvSpPr>
            <p:cNvPr id="3" name="Freeform 8"/>
            <p:cNvSpPr/>
            <p:nvPr/>
          </p:nvSpPr>
          <p:spPr bwMode="auto">
            <a:xfrm>
              <a:off x="4525013" y="1808163"/>
              <a:ext cx="1187450" cy="1373187"/>
            </a:xfrm>
            <a:custGeom>
              <a:avLst/>
              <a:gdLst>
                <a:gd name="T0" fmla="*/ 0 w 1240"/>
                <a:gd name="T1" fmla="*/ 0 h 1434"/>
                <a:gd name="T2" fmla="*/ 1136953689 w 1240"/>
                <a:gd name="T3" fmla="*/ 658313892 h 1434"/>
                <a:gd name="T4" fmla="*/ 0 w 1240"/>
                <a:gd name="T5" fmla="*/ 1314793994 h 1434"/>
                <a:gd name="T6" fmla="*/ 305326912 w 1240"/>
                <a:gd name="T7" fmla="*/ 658313892 h 1434"/>
                <a:gd name="T8" fmla="*/ 0 w 1240"/>
                <a:gd name="T9" fmla="*/ 0 h 14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0" h="1434">
                  <a:moveTo>
                    <a:pt x="0" y="0"/>
                  </a:moveTo>
                  <a:lnTo>
                    <a:pt x="1240" y="718"/>
                  </a:lnTo>
                  <a:lnTo>
                    <a:pt x="0" y="1434"/>
                  </a:lnTo>
                  <a:lnTo>
                    <a:pt x="333" y="718"/>
                  </a:lnTo>
                  <a:lnTo>
                    <a:pt x="0" y="0"/>
                  </a:lnTo>
                  <a:close/>
                </a:path>
              </a:pathLst>
            </a:custGeom>
            <a:grpFill/>
            <a:ln>
              <a:noFill/>
            </a:ln>
          </p:spPr>
          <p:txBody>
            <a:bodyPr/>
            <a:lstStyle/>
            <a:p>
              <a:endParaRPr lang="zh-CN" altLang="en-US"/>
            </a:p>
          </p:txBody>
        </p:sp>
        <p:sp>
          <p:nvSpPr>
            <p:cNvPr id="4" name="Freeform 9"/>
            <p:cNvSpPr/>
            <p:nvPr/>
          </p:nvSpPr>
          <p:spPr bwMode="auto">
            <a:xfrm>
              <a:off x="5120325" y="1808163"/>
              <a:ext cx="1187450" cy="1373187"/>
            </a:xfrm>
            <a:custGeom>
              <a:avLst/>
              <a:gdLst>
                <a:gd name="T0" fmla="*/ 0 w 1240"/>
                <a:gd name="T1" fmla="*/ 0 h 1434"/>
                <a:gd name="T2" fmla="*/ 99942112 w 1240"/>
                <a:gd name="T3" fmla="*/ 214547541 h 1434"/>
                <a:gd name="T4" fmla="*/ 866469816 w 1240"/>
                <a:gd name="T5" fmla="*/ 658313892 h 1434"/>
                <a:gd name="T6" fmla="*/ 99942112 w 1240"/>
                <a:gd name="T7" fmla="*/ 1100246453 h 1434"/>
                <a:gd name="T8" fmla="*/ 0 w 1240"/>
                <a:gd name="T9" fmla="*/ 1314793994 h 1434"/>
                <a:gd name="T10" fmla="*/ 1136954646 w 1240"/>
                <a:gd name="T11" fmla="*/ 658313892 h 1434"/>
                <a:gd name="T12" fmla="*/ 0 w 1240"/>
                <a:gd name="T13" fmla="*/ 0 h 1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40" h="1434">
                  <a:moveTo>
                    <a:pt x="0" y="0"/>
                  </a:moveTo>
                  <a:lnTo>
                    <a:pt x="109" y="234"/>
                  </a:lnTo>
                  <a:lnTo>
                    <a:pt x="945" y="718"/>
                  </a:lnTo>
                  <a:lnTo>
                    <a:pt x="109" y="1200"/>
                  </a:lnTo>
                  <a:lnTo>
                    <a:pt x="0" y="1434"/>
                  </a:lnTo>
                  <a:lnTo>
                    <a:pt x="1240" y="718"/>
                  </a:lnTo>
                  <a:lnTo>
                    <a:pt x="0" y="0"/>
                  </a:lnTo>
                  <a:close/>
                </a:path>
              </a:pathLst>
            </a:custGeom>
            <a:grpFill/>
            <a:ln>
              <a:noFill/>
            </a:ln>
          </p:spPr>
          <p:txBody>
            <a:bodyPr/>
            <a:lstStyle/>
            <a:p>
              <a:endParaRPr lang="zh-CN" altLang="en-US"/>
            </a:p>
          </p:txBody>
        </p:sp>
        <p:sp>
          <p:nvSpPr>
            <p:cNvPr id="5" name="Freeform 21"/>
            <p:cNvSpPr/>
            <p:nvPr/>
          </p:nvSpPr>
          <p:spPr bwMode="auto">
            <a:xfrm>
              <a:off x="5220338" y="2398713"/>
              <a:ext cx="211137" cy="209550"/>
            </a:xfrm>
            <a:custGeom>
              <a:avLst/>
              <a:gdLst>
                <a:gd name="T0" fmla="*/ 165266259 w 129"/>
                <a:gd name="T1" fmla="*/ 0 h 128"/>
                <a:gd name="T2" fmla="*/ 63974511 w 129"/>
                <a:gd name="T3" fmla="*/ 47967305 h 128"/>
                <a:gd name="T4" fmla="*/ 63974511 w 129"/>
                <a:gd name="T5" fmla="*/ 277142972 h 128"/>
                <a:gd name="T6" fmla="*/ 295881500 w 129"/>
                <a:gd name="T7" fmla="*/ 277142972 h 128"/>
                <a:gd name="T8" fmla="*/ 343861974 w 129"/>
                <a:gd name="T9" fmla="*/ 175879571 h 128"/>
                <a:gd name="T10" fmla="*/ 165266259 w 129"/>
                <a:gd name="T11" fmla="*/ 175879571 h 128"/>
                <a:gd name="T12" fmla="*/ 165266259 w 129"/>
                <a:gd name="T13" fmla="*/ 0 h 1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 h="128">
                  <a:moveTo>
                    <a:pt x="62" y="0"/>
                  </a:moveTo>
                  <a:cubicBezTo>
                    <a:pt x="48" y="1"/>
                    <a:pt x="35" y="7"/>
                    <a:pt x="24" y="18"/>
                  </a:cubicBezTo>
                  <a:cubicBezTo>
                    <a:pt x="0" y="42"/>
                    <a:pt x="0" y="80"/>
                    <a:pt x="24" y="104"/>
                  </a:cubicBezTo>
                  <a:cubicBezTo>
                    <a:pt x="48" y="128"/>
                    <a:pt x="87" y="128"/>
                    <a:pt x="111" y="104"/>
                  </a:cubicBezTo>
                  <a:cubicBezTo>
                    <a:pt x="122" y="94"/>
                    <a:pt x="127" y="80"/>
                    <a:pt x="129" y="66"/>
                  </a:cubicBezTo>
                  <a:cubicBezTo>
                    <a:pt x="62" y="66"/>
                    <a:pt x="62" y="66"/>
                    <a:pt x="62" y="66"/>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Freeform 22"/>
            <p:cNvSpPr/>
            <p:nvPr/>
          </p:nvSpPr>
          <p:spPr bwMode="auto">
            <a:xfrm>
              <a:off x="5337813" y="2381250"/>
              <a:ext cx="109537" cy="109538"/>
            </a:xfrm>
            <a:custGeom>
              <a:avLst/>
              <a:gdLst>
                <a:gd name="T0" fmla="*/ 126971102 w 68"/>
                <a:gd name="T1" fmla="*/ 51824361 h 68"/>
                <a:gd name="T2" fmla="*/ 0 w 68"/>
                <a:gd name="T3" fmla="*/ 5182114 h 68"/>
                <a:gd name="T4" fmla="*/ 0 w 68"/>
                <a:gd name="T5" fmla="*/ 176203149 h 68"/>
                <a:gd name="T6" fmla="*/ 171022695 w 68"/>
                <a:gd name="T7" fmla="*/ 176203149 h 68"/>
                <a:gd name="T8" fmla="*/ 126971102 w 68"/>
                <a:gd name="T9" fmla="*/ 51824361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8">
                  <a:moveTo>
                    <a:pt x="49" y="20"/>
                  </a:moveTo>
                  <a:cubicBezTo>
                    <a:pt x="35" y="6"/>
                    <a:pt x="18" y="0"/>
                    <a:pt x="0" y="2"/>
                  </a:cubicBezTo>
                  <a:cubicBezTo>
                    <a:pt x="0" y="68"/>
                    <a:pt x="0" y="68"/>
                    <a:pt x="0" y="68"/>
                  </a:cubicBezTo>
                  <a:cubicBezTo>
                    <a:pt x="66" y="68"/>
                    <a:pt x="66" y="68"/>
                    <a:pt x="66" y="68"/>
                  </a:cubicBezTo>
                  <a:cubicBezTo>
                    <a:pt x="68" y="51"/>
                    <a:pt x="62" y="33"/>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1" name="组合 6"/>
          <p:cNvGrpSpPr/>
          <p:nvPr/>
        </p:nvGrpSpPr>
        <p:grpSpPr>
          <a:xfrm>
            <a:off x="4284571" y="2264741"/>
            <a:ext cx="564357" cy="582257"/>
            <a:chOff x="3862388" y="1625601"/>
            <a:chExt cx="608013" cy="628649"/>
          </a:xfrm>
          <a:solidFill>
            <a:schemeClr val="accent1">
              <a:lumMod val="75000"/>
            </a:schemeClr>
          </a:solidFill>
        </p:grpSpPr>
        <p:sp>
          <p:nvSpPr>
            <p:cNvPr id="8" name="Freeform 37"/>
            <p:cNvSpPr>
              <a:spLocks noEditPoints="1"/>
            </p:cNvSpPr>
            <p:nvPr/>
          </p:nvSpPr>
          <p:spPr bwMode="auto">
            <a:xfrm>
              <a:off x="4052888" y="1625601"/>
              <a:ext cx="227013" cy="628649"/>
            </a:xfrm>
            <a:custGeom>
              <a:avLst/>
              <a:gdLst>
                <a:gd name="T0" fmla="*/ 67 w 135"/>
                <a:gd name="T1" fmla="*/ 0 h 373"/>
                <a:gd name="T2" fmla="*/ 0 w 135"/>
                <a:gd name="T3" fmla="*/ 186 h 373"/>
                <a:gd name="T4" fmla="*/ 67 w 135"/>
                <a:gd name="T5" fmla="*/ 373 h 373"/>
                <a:gd name="T6" fmla="*/ 135 w 135"/>
                <a:gd name="T7" fmla="*/ 186 h 373"/>
                <a:gd name="T8" fmla="*/ 67 w 135"/>
                <a:gd name="T9" fmla="*/ 0 h 373"/>
                <a:gd name="T10" fmla="*/ 67 w 135"/>
                <a:gd name="T11" fmla="*/ 354 h 373"/>
                <a:gd name="T12" fmla="*/ 14 w 135"/>
                <a:gd name="T13" fmla="*/ 186 h 373"/>
                <a:gd name="T14" fmla="*/ 67 w 135"/>
                <a:gd name="T15" fmla="*/ 18 h 373"/>
                <a:gd name="T16" fmla="*/ 121 w 135"/>
                <a:gd name="T17" fmla="*/ 186 h 373"/>
                <a:gd name="T18" fmla="*/ 67 w 135"/>
                <a:gd name="T19" fmla="*/ 35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373">
                  <a:moveTo>
                    <a:pt x="67" y="0"/>
                  </a:moveTo>
                  <a:cubicBezTo>
                    <a:pt x="30" y="0"/>
                    <a:pt x="0" y="83"/>
                    <a:pt x="0" y="186"/>
                  </a:cubicBezTo>
                  <a:cubicBezTo>
                    <a:pt x="0" y="289"/>
                    <a:pt x="30" y="373"/>
                    <a:pt x="67" y="373"/>
                  </a:cubicBezTo>
                  <a:cubicBezTo>
                    <a:pt x="105" y="373"/>
                    <a:pt x="135" y="289"/>
                    <a:pt x="135" y="186"/>
                  </a:cubicBezTo>
                  <a:cubicBezTo>
                    <a:pt x="135" y="83"/>
                    <a:pt x="105" y="0"/>
                    <a:pt x="67" y="0"/>
                  </a:cubicBezTo>
                  <a:close/>
                  <a:moveTo>
                    <a:pt x="67" y="354"/>
                  </a:moveTo>
                  <a:cubicBezTo>
                    <a:pt x="42" y="354"/>
                    <a:pt x="14" y="283"/>
                    <a:pt x="14" y="186"/>
                  </a:cubicBezTo>
                  <a:cubicBezTo>
                    <a:pt x="14" y="90"/>
                    <a:pt x="42" y="18"/>
                    <a:pt x="67" y="18"/>
                  </a:cubicBezTo>
                  <a:cubicBezTo>
                    <a:pt x="93" y="18"/>
                    <a:pt x="121" y="90"/>
                    <a:pt x="121" y="186"/>
                  </a:cubicBezTo>
                  <a:cubicBezTo>
                    <a:pt x="121" y="283"/>
                    <a:pt x="93" y="354"/>
                    <a:pt x="67" y="354"/>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9" name="Freeform 38"/>
            <p:cNvSpPr>
              <a:spLocks noEditPoints="1"/>
            </p:cNvSpPr>
            <p:nvPr/>
          </p:nvSpPr>
          <p:spPr bwMode="auto">
            <a:xfrm>
              <a:off x="3862388" y="1728788"/>
              <a:ext cx="608013" cy="422275"/>
            </a:xfrm>
            <a:custGeom>
              <a:avLst/>
              <a:gdLst>
                <a:gd name="T0" fmla="*/ 19 w 361"/>
                <a:gd name="T1" fmla="*/ 32 h 251"/>
                <a:gd name="T2" fmla="*/ 146 w 361"/>
                <a:gd name="T3" fmla="*/ 184 h 251"/>
                <a:gd name="T4" fmla="*/ 342 w 361"/>
                <a:gd name="T5" fmla="*/ 219 h 251"/>
                <a:gd name="T6" fmla="*/ 214 w 361"/>
                <a:gd name="T7" fmla="*/ 67 h 251"/>
                <a:gd name="T8" fmla="*/ 19 w 361"/>
                <a:gd name="T9" fmla="*/ 32 h 251"/>
                <a:gd name="T10" fmla="*/ 326 w 361"/>
                <a:gd name="T11" fmla="*/ 209 h 251"/>
                <a:gd name="T12" fmla="*/ 154 w 361"/>
                <a:gd name="T13" fmla="*/ 172 h 251"/>
                <a:gd name="T14" fmla="*/ 35 w 361"/>
                <a:gd name="T15" fmla="*/ 41 h 251"/>
                <a:gd name="T16" fmla="*/ 207 w 361"/>
                <a:gd name="T17" fmla="*/ 79 h 251"/>
                <a:gd name="T18" fmla="*/ 326 w 361"/>
                <a:gd name="T19" fmla="*/ 20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251">
                  <a:moveTo>
                    <a:pt x="19" y="32"/>
                  </a:moveTo>
                  <a:cubicBezTo>
                    <a:pt x="0" y="64"/>
                    <a:pt x="57" y="132"/>
                    <a:pt x="146" y="184"/>
                  </a:cubicBezTo>
                  <a:cubicBezTo>
                    <a:pt x="236" y="236"/>
                    <a:pt x="323" y="251"/>
                    <a:pt x="342" y="219"/>
                  </a:cubicBezTo>
                  <a:cubicBezTo>
                    <a:pt x="361" y="186"/>
                    <a:pt x="303" y="118"/>
                    <a:pt x="214" y="67"/>
                  </a:cubicBezTo>
                  <a:cubicBezTo>
                    <a:pt x="125" y="15"/>
                    <a:pt x="37" y="0"/>
                    <a:pt x="19" y="32"/>
                  </a:cubicBezTo>
                  <a:close/>
                  <a:moveTo>
                    <a:pt x="326" y="209"/>
                  </a:moveTo>
                  <a:cubicBezTo>
                    <a:pt x="313" y="231"/>
                    <a:pt x="237" y="220"/>
                    <a:pt x="154" y="172"/>
                  </a:cubicBezTo>
                  <a:cubicBezTo>
                    <a:pt x="70" y="124"/>
                    <a:pt x="22" y="63"/>
                    <a:pt x="35" y="41"/>
                  </a:cubicBezTo>
                  <a:cubicBezTo>
                    <a:pt x="47" y="19"/>
                    <a:pt x="124" y="31"/>
                    <a:pt x="207" y="79"/>
                  </a:cubicBezTo>
                  <a:cubicBezTo>
                    <a:pt x="290" y="127"/>
                    <a:pt x="338" y="187"/>
                    <a:pt x="326" y="209"/>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0" name="Freeform 39"/>
            <p:cNvSpPr>
              <a:spLocks noEditPoints="1"/>
            </p:cNvSpPr>
            <p:nvPr/>
          </p:nvSpPr>
          <p:spPr bwMode="auto">
            <a:xfrm>
              <a:off x="3862388" y="1728788"/>
              <a:ext cx="608013" cy="422275"/>
            </a:xfrm>
            <a:custGeom>
              <a:avLst/>
              <a:gdLst>
                <a:gd name="T0" fmla="*/ 214 w 361"/>
                <a:gd name="T1" fmla="*/ 184 h 251"/>
                <a:gd name="T2" fmla="*/ 342 w 361"/>
                <a:gd name="T3" fmla="*/ 32 h 251"/>
                <a:gd name="T4" fmla="*/ 146 w 361"/>
                <a:gd name="T5" fmla="*/ 67 h 251"/>
                <a:gd name="T6" fmla="*/ 19 w 361"/>
                <a:gd name="T7" fmla="*/ 219 h 251"/>
                <a:gd name="T8" fmla="*/ 214 w 361"/>
                <a:gd name="T9" fmla="*/ 184 h 251"/>
                <a:gd name="T10" fmla="*/ 207 w 361"/>
                <a:gd name="T11" fmla="*/ 172 h 251"/>
                <a:gd name="T12" fmla="*/ 35 w 361"/>
                <a:gd name="T13" fmla="*/ 209 h 251"/>
                <a:gd name="T14" fmla="*/ 154 w 361"/>
                <a:gd name="T15" fmla="*/ 79 h 251"/>
                <a:gd name="T16" fmla="*/ 326 w 361"/>
                <a:gd name="T17" fmla="*/ 41 h 251"/>
                <a:gd name="T18" fmla="*/ 207 w 361"/>
                <a:gd name="T19" fmla="*/ 17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251">
                  <a:moveTo>
                    <a:pt x="214" y="184"/>
                  </a:moveTo>
                  <a:cubicBezTo>
                    <a:pt x="303" y="132"/>
                    <a:pt x="361" y="64"/>
                    <a:pt x="342" y="32"/>
                  </a:cubicBezTo>
                  <a:cubicBezTo>
                    <a:pt x="323" y="0"/>
                    <a:pt x="236" y="15"/>
                    <a:pt x="146" y="67"/>
                  </a:cubicBezTo>
                  <a:cubicBezTo>
                    <a:pt x="57" y="118"/>
                    <a:pt x="0" y="186"/>
                    <a:pt x="19" y="219"/>
                  </a:cubicBezTo>
                  <a:cubicBezTo>
                    <a:pt x="37" y="251"/>
                    <a:pt x="125" y="236"/>
                    <a:pt x="214" y="184"/>
                  </a:cubicBezTo>
                  <a:close/>
                  <a:moveTo>
                    <a:pt x="207" y="172"/>
                  </a:moveTo>
                  <a:cubicBezTo>
                    <a:pt x="124" y="220"/>
                    <a:pt x="47" y="231"/>
                    <a:pt x="35" y="209"/>
                  </a:cubicBezTo>
                  <a:cubicBezTo>
                    <a:pt x="22" y="187"/>
                    <a:pt x="70" y="127"/>
                    <a:pt x="154" y="79"/>
                  </a:cubicBezTo>
                  <a:cubicBezTo>
                    <a:pt x="237" y="31"/>
                    <a:pt x="313" y="19"/>
                    <a:pt x="326" y="41"/>
                  </a:cubicBezTo>
                  <a:cubicBezTo>
                    <a:pt x="338" y="63"/>
                    <a:pt x="290" y="123"/>
                    <a:pt x="207" y="172"/>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sp>
          <p:nvSpPr>
            <p:cNvPr id="11" name="Oval 40"/>
            <p:cNvSpPr>
              <a:spLocks noChangeArrowheads="1"/>
            </p:cNvSpPr>
            <p:nvPr/>
          </p:nvSpPr>
          <p:spPr bwMode="auto">
            <a:xfrm>
              <a:off x="4121150" y="1895475"/>
              <a:ext cx="88900" cy="87312"/>
            </a:xfrm>
            <a:prstGeom prst="ellipse">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a:p>
          </p:txBody>
        </p:sp>
      </p:grpSp>
      <p:grpSp>
        <p:nvGrpSpPr>
          <p:cNvPr id="32" name="组合 33"/>
          <p:cNvGrpSpPr/>
          <p:nvPr/>
        </p:nvGrpSpPr>
        <p:grpSpPr>
          <a:xfrm>
            <a:off x="3352300" y="2572545"/>
            <a:ext cx="933288" cy="1213411"/>
            <a:chOff x="4469450" y="3429000"/>
            <a:chExt cx="1244600" cy="1617663"/>
          </a:xfrm>
          <a:solidFill>
            <a:schemeClr val="accent4"/>
          </a:solidFill>
        </p:grpSpPr>
        <p:sp>
          <p:nvSpPr>
            <p:cNvPr id="14" name="Freeform 14"/>
            <p:cNvSpPr/>
            <p:nvPr/>
          </p:nvSpPr>
          <p:spPr bwMode="auto">
            <a:xfrm rot="10800000">
              <a:off x="4469450" y="3429000"/>
              <a:ext cx="1244600" cy="1077913"/>
            </a:xfrm>
            <a:custGeom>
              <a:avLst/>
              <a:gdLst>
                <a:gd name="T0" fmla="*/ 556 w 556"/>
                <a:gd name="T1" fmla="*/ 0 h 482"/>
                <a:gd name="T2" fmla="*/ 465 w 556"/>
                <a:gd name="T3" fmla="*/ 43 h 482"/>
                <a:gd name="T4" fmla="*/ 278 w 556"/>
                <a:gd name="T5" fmla="*/ 366 h 482"/>
                <a:gd name="T6" fmla="*/ 91 w 556"/>
                <a:gd name="T7" fmla="*/ 43 h 482"/>
                <a:gd name="T8" fmla="*/ 0 w 556"/>
                <a:gd name="T9" fmla="*/ 0 h 482"/>
                <a:gd name="T10" fmla="*/ 278 w 556"/>
                <a:gd name="T11" fmla="*/ 482 h 482"/>
                <a:gd name="T12" fmla="*/ 556 w 556"/>
                <a:gd name="T13" fmla="*/ 0 h 482"/>
              </a:gdLst>
              <a:ahLst/>
              <a:cxnLst>
                <a:cxn ang="0">
                  <a:pos x="T0" y="T1"/>
                </a:cxn>
                <a:cxn ang="0">
                  <a:pos x="T2" y="T3"/>
                </a:cxn>
                <a:cxn ang="0">
                  <a:pos x="T4" y="T5"/>
                </a:cxn>
                <a:cxn ang="0">
                  <a:pos x="T6" y="T7"/>
                </a:cxn>
                <a:cxn ang="0">
                  <a:pos x="T8" y="T9"/>
                </a:cxn>
                <a:cxn ang="0">
                  <a:pos x="T10" y="T11"/>
                </a:cxn>
                <a:cxn ang="0">
                  <a:pos x="T12" y="T13"/>
                </a:cxn>
              </a:cxnLst>
              <a:rect l="0" t="0" r="r" b="b"/>
              <a:pathLst>
                <a:path w="556" h="482">
                  <a:moveTo>
                    <a:pt x="556" y="0"/>
                  </a:moveTo>
                  <a:lnTo>
                    <a:pt x="465" y="43"/>
                  </a:lnTo>
                  <a:lnTo>
                    <a:pt x="278" y="366"/>
                  </a:lnTo>
                  <a:lnTo>
                    <a:pt x="91" y="43"/>
                  </a:lnTo>
                  <a:lnTo>
                    <a:pt x="0" y="0"/>
                  </a:lnTo>
                  <a:lnTo>
                    <a:pt x="278" y="482"/>
                  </a:lnTo>
                  <a:lnTo>
                    <a:pt x="55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Freeform 15"/>
            <p:cNvSpPr/>
            <p:nvPr/>
          </p:nvSpPr>
          <p:spPr bwMode="auto">
            <a:xfrm rot="10800000">
              <a:off x="4469450" y="3967163"/>
              <a:ext cx="1244600" cy="1079500"/>
            </a:xfrm>
            <a:custGeom>
              <a:avLst/>
              <a:gdLst>
                <a:gd name="T0" fmla="*/ 556 w 556"/>
                <a:gd name="T1" fmla="*/ 0 h 482"/>
                <a:gd name="T2" fmla="*/ 278 w 556"/>
                <a:gd name="T3" fmla="*/ 482 h 482"/>
                <a:gd name="T4" fmla="*/ 0 w 556"/>
                <a:gd name="T5" fmla="*/ 0 h 482"/>
                <a:gd name="T6" fmla="*/ 278 w 556"/>
                <a:gd name="T7" fmla="*/ 130 h 482"/>
                <a:gd name="T8" fmla="*/ 556 w 556"/>
                <a:gd name="T9" fmla="*/ 0 h 482"/>
              </a:gdLst>
              <a:ahLst/>
              <a:cxnLst>
                <a:cxn ang="0">
                  <a:pos x="T0" y="T1"/>
                </a:cxn>
                <a:cxn ang="0">
                  <a:pos x="T2" y="T3"/>
                </a:cxn>
                <a:cxn ang="0">
                  <a:pos x="T4" y="T5"/>
                </a:cxn>
                <a:cxn ang="0">
                  <a:pos x="T6" y="T7"/>
                </a:cxn>
                <a:cxn ang="0">
                  <a:pos x="T8" y="T9"/>
                </a:cxn>
              </a:cxnLst>
              <a:rect l="0" t="0" r="r" b="b"/>
              <a:pathLst>
                <a:path w="556" h="482">
                  <a:moveTo>
                    <a:pt x="556" y="0"/>
                  </a:moveTo>
                  <a:lnTo>
                    <a:pt x="278" y="482"/>
                  </a:lnTo>
                  <a:lnTo>
                    <a:pt x="0" y="0"/>
                  </a:lnTo>
                  <a:lnTo>
                    <a:pt x="278" y="130"/>
                  </a:lnTo>
                  <a:lnTo>
                    <a:pt x="55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Oval 42"/>
            <p:cNvSpPr>
              <a:spLocks noChangeArrowheads="1"/>
            </p:cNvSpPr>
            <p:nvPr/>
          </p:nvSpPr>
          <p:spPr bwMode="auto">
            <a:xfrm>
              <a:off x="5002850" y="4213225"/>
              <a:ext cx="73025" cy="698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 name="Oval 43"/>
            <p:cNvSpPr>
              <a:spLocks noChangeArrowheads="1"/>
            </p:cNvSpPr>
            <p:nvPr/>
          </p:nvSpPr>
          <p:spPr bwMode="auto">
            <a:xfrm>
              <a:off x="5090163" y="4194175"/>
              <a:ext cx="88900" cy="889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0" name="Oval 44"/>
            <p:cNvSpPr>
              <a:spLocks noChangeArrowheads="1"/>
            </p:cNvSpPr>
            <p:nvPr/>
          </p:nvSpPr>
          <p:spPr bwMode="auto">
            <a:xfrm>
              <a:off x="5002850" y="4297363"/>
              <a:ext cx="73025" cy="714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1" name="Oval 45"/>
            <p:cNvSpPr>
              <a:spLocks noChangeArrowheads="1"/>
            </p:cNvSpPr>
            <p:nvPr/>
          </p:nvSpPr>
          <p:spPr bwMode="auto">
            <a:xfrm>
              <a:off x="5090163" y="4297363"/>
              <a:ext cx="71437" cy="714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grpSp>
      <p:grpSp>
        <p:nvGrpSpPr>
          <p:cNvPr id="33" name="组合 32"/>
          <p:cNvGrpSpPr/>
          <p:nvPr/>
        </p:nvGrpSpPr>
        <p:grpSpPr>
          <a:xfrm>
            <a:off x="4468914" y="2754735"/>
            <a:ext cx="1289223" cy="1063371"/>
            <a:chOff x="5958525" y="3671888"/>
            <a:chExt cx="1719263" cy="1417637"/>
          </a:xfrm>
          <a:solidFill>
            <a:schemeClr val="accent3"/>
          </a:solidFill>
        </p:grpSpPr>
        <p:sp>
          <p:nvSpPr>
            <p:cNvPr id="16" name="Freeform 14"/>
            <p:cNvSpPr/>
            <p:nvPr/>
          </p:nvSpPr>
          <p:spPr bwMode="auto">
            <a:xfrm rot="5400000">
              <a:off x="5822794" y="3807619"/>
              <a:ext cx="1417637" cy="1146175"/>
            </a:xfrm>
            <a:custGeom>
              <a:avLst/>
              <a:gdLst>
                <a:gd name="T0" fmla="*/ 2147483647 w 556"/>
                <a:gd name="T1" fmla="*/ 0 h 482"/>
                <a:gd name="T2" fmla="*/ 2147483647 w 556"/>
                <a:gd name="T3" fmla="*/ 243267321 h 482"/>
                <a:gd name="T4" fmla="*/ 1806324509 w 556"/>
                <a:gd name="T5" fmla="*/ 2070598429 h 482"/>
                <a:gd name="T6" fmla="*/ 591279565 w 556"/>
                <a:gd name="T7" fmla="*/ 243267321 h 482"/>
                <a:gd name="T8" fmla="*/ 0 w 556"/>
                <a:gd name="T9" fmla="*/ 0 h 482"/>
                <a:gd name="T10" fmla="*/ 1806324509 w 556"/>
                <a:gd name="T11" fmla="*/ 2147483647 h 482"/>
                <a:gd name="T12" fmla="*/ 2147483647 w 556"/>
                <a:gd name="T13" fmla="*/ 0 h 4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6" h="482">
                  <a:moveTo>
                    <a:pt x="556" y="0"/>
                  </a:moveTo>
                  <a:lnTo>
                    <a:pt x="465" y="43"/>
                  </a:lnTo>
                  <a:lnTo>
                    <a:pt x="278" y="366"/>
                  </a:lnTo>
                  <a:lnTo>
                    <a:pt x="91" y="43"/>
                  </a:lnTo>
                  <a:lnTo>
                    <a:pt x="0" y="0"/>
                  </a:lnTo>
                  <a:lnTo>
                    <a:pt x="278" y="482"/>
                  </a:lnTo>
                  <a:lnTo>
                    <a:pt x="556" y="0"/>
                  </a:lnTo>
                  <a:close/>
                </a:path>
              </a:pathLst>
            </a:custGeom>
            <a:grpFill/>
            <a:ln>
              <a:noFill/>
            </a:ln>
          </p:spPr>
          <p:txBody>
            <a:bodyPr/>
            <a:lstStyle/>
            <a:p>
              <a:endParaRPr lang="zh-CN" altLang="en-US"/>
            </a:p>
          </p:txBody>
        </p:sp>
        <p:sp>
          <p:nvSpPr>
            <p:cNvPr id="17" name="Freeform 15"/>
            <p:cNvSpPr/>
            <p:nvPr/>
          </p:nvSpPr>
          <p:spPr bwMode="auto">
            <a:xfrm rot="5400000">
              <a:off x="6395882" y="3807619"/>
              <a:ext cx="1417637" cy="1146175"/>
            </a:xfrm>
            <a:custGeom>
              <a:avLst/>
              <a:gdLst>
                <a:gd name="T0" fmla="*/ 2147483647 w 556"/>
                <a:gd name="T1" fmla="*/ 0 h 482"/>
                <a:gd name="T2" fmla="*/ 1806324509 w 556"/>
                <a:gd name="T3" fmla="*/ 2147483647 h 482"/>
                <a:gd name="T4" fmla="*/ 0 w 556"/>
                <a:gd name="T5" fmla="*/ 0 h 482"/>
                <a:gd name="T6" fmla="*/ 1806324509 w 556"/>
                <a:gd name="T7" fmla="*/ 735459121 h 482"/>
                <a:gd name="T8" fmla="*/ 2147483647 w 556"/>
                <a:gd name="T9" fmla="*/ 0 h 4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6" h="482">
                  <a:moveTo>
                    <a:pt x="556" y="0"/>
                  </a:moveTo>
                  <a:lnTo>
                    <a:pt x="278" y="482"/>
                  </a:lnTo>
                  <a:lnTo>
                    <a:pt x="0" y="0"/>
                  </a:lnTo>
                  <a:lnTo>
                    <a:pt x="278" y="130"/>
                  </a:lnTo>
                  <a:lnTo>
                    <a:pt x="556" y="0"/>
                  </a:lnTo>
                  <a:close/>
                </a:path>
              </a:pathLst>
            </a:custGeom>
            <a:grpFill/>
            <a:ln>
              <a:noFill/>
            </a:ln>
          </p:spPr>
          <p:txBody>
            <a:bodyPr/>
            <a:lstStyle/>
            <a:p>
              <a:endParaRPr lang="zh-CN" altLang="en-US"/>
            </a:p>
          </p:txBody>
        </p:sp>
        <p:sp>
          <p:nvSpPr>
            <p:cNvPr id="22" name="Freeform 36"/>
            <p:cNvSpPr/>
            <p:nvPr/>
          </p:nvSpPr>
          <p:spPr bwMode="auto">
            <a:xfrm>
              <a:off x="6715763" y="4259263"/>
              <a:ext cx="222250" cy="195262"/>
            </a:xfrm>
            <a:custGeom>
              <a:avLst/>
              <a:gdLst>
                <a:gd name="T0" fmla="*/ 368672944 w 134"/>
                <a:gd name="T1" fmla="*/ 55567894 h 117"/>
                <a:gd name="T2" fmla="*/ 313647825 w 134"/>
                <a:gd name="T3" fmla="*/ 0 h 117"/>
                <a:gd name="T4" fmla="*/ 258621047 w 134"/>
                <a:gd name="T5" fmla="*/ 55567894 h 117"/>
                <a:gd name="T6" fmla="*/ 275128914 w 134"/>
                <a:gd name="T7" fmla="*/ 94466754 h 117"/>
                <a:gd name="T8" fmla="*/ 211849032 w 134"/>
                <a:gd name="T9" fmla="*/ 247278462 h 117"/>
                <a:gd name="T10" fmla="*/ 159575500 w 134"/>
                <a:gd name="T11" fmla="*/ 130585218 h 117"/>
                <a:gd name="T12" fmla="*/ 115553414 w 134"/>
                <a:gd name="T13" fmla="*/ 125029430 h 117"/>
                <a:gd name="T14" fmla="*/ 74284575 w 134"/>
                <a:gd name="T15" fmla="*/ 175039866 h 117"/>
                <a:gd name="T16" fmla="*/ 57776707 w 134"/>
                <a:gd name="T17" fmla="*/ 172261138 h 117"/>
                <a:gd name="T18" fmla="*/ 0 w 134"/>
                <a:gd name="T19" fmla="*/ 227830700 h 117"/>
                <a:gd name="T20" fmla="*/ 57776707 w 134"/>
                <a:gd name="T21" fmla="*/ 283398594 h 117"/>
                <a:gd name="T22" fmla="*/ 112803485 w 134"/>
                <a:gd name="T23" fmla="*/ 227830700 h 117"/>
                <a:gd name="T24" fmla="*/ 110051897 w 134"/>
                <a:gd name="T25" fmla="*/ 216715786 h 117"/>
                <a:gd name="T26" fmla="*/ 129311353 w 134"/>
                <a:gd name="T27" fmla="*/ 194489297 h 117"/>
                <a:gd name="T28" fmla="*/ 189839647 w 134"/>
                <a:gd name="T29" fmla="*/ 325074514 h 117"/>
                <a:gd name="T30" fmla="*/ 236611662 w 134"/>
                <a:gd name="T31" fmla="*/ 325074514 h 117"/>
                <a:gd name="T32" fmla="*/ 327404104 w 134"/>
                <a:gd name="T33" fmla="*/ 108358728 h 117"/>
                <a:gd name="T34" fmla="*/ 368672944 w 134"/>
                <a:gd name="T35" fmla="*/ 55567894 h 1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4" h="117">
                  <a:moveTo>
                    <a:pt x="134" y="20"/>
                  </a:moveTo>
                  <a:cubicBezTo>
                    <a:pt x="134" y="9"/>
                    <a:pt x="125" y="0"/>
                    <a:pt x="114" y="0"/>
                  </a:cubicBezTo>
                  <a:cubicBezTo>
                    <a:pt x="103" y="0"/>
                    <a:pt x="94" y="9"/>
                    <a:pt x="94" y="20"/>
                  </a:cubicBezTo>
                  <a:cubicBezTo>
                    <a:pt x="94" y="26"/>
                    <a:pt x="96" y="31"/>
                    <a:pt x="100" y="34"/>
                  </a:cubicBezTo>
                  <a:cubicBezTo>
                    <a:pt x="77" y="89"/>
                    <a:pt x="77" y="89"/>
                    <a:pt x="77" y="89"/>
                  </a:cubicBezTo>
                  <a:cubicBezTo>
                    <a:pt x="58" y="47"/>
                    <a:pt x="58" y="47"/>
                    <a:pt x="58" y="47"/>
                  </a:cubicBezTo>
                  <a:cubicBezTo>
                    <a:pt x="42" y="45"/>
                    <a:pt x="42" y="45"/>
                    <a:pt x="42" y="45"/>
                  </a:cubicBezTo>
                  <a:cubicBezTo>
                    <a:pt x="27" y="63"/>
                    <a:pt x="27" y="63"/>
                    <a:pt x="27" y="63"/>
                  </a:cubicBezTo>
                  <a:cubicBezTo>
                    <a:pt x="25" y="62"/>
                    <a:pt x="23" y="62"/>
                    <a:pt x="21" y="62"/>
                  </a:cubicBezTo>
                  <a:cubicBezTo>
                    <a:pt x="9" y="62"/>
                    <a:pt x="0" y="71"/>
                    <a:pt x="0" y="82"/>
                  </a:cubicBezTo>
                  <a:cubicBezTo>
                    <a:pt x="0" y="93"/>
                    <a:pt x="9" y="102"/>
                    <a:pt x="21" y="102"/>
                  </a:cubicBezTo>
                  <a:cubicBezTo>
                    <a:pt x="32" y="102"/>
                    <a:pt x="41" y="93"/>
                    <a:pt x="41" y="82"/>
                  </a:cubicBezTo>
                  <a:cubicBezTo>
                    <a:pt x="41" y="81"/>
                    <a:pt x="41" y="79"/>
                    <a:pt x="40" y="78"/>
                  </a:cubicBezTo>
                  <a:cubicBezTo>
                    <a:pt x="47" y="70"/>
                    <a:pt x="47" y="70"/>
                    <a:pt x="47" y="70"/>
                  </a:cubicBezTo>
                  <a:cubicBezTo>
                    <a:pt x="69" y="117"/>
                    <a:pt x="69" y="117"/>
                    <a:pt x="69" y="117"/>
                  </a:cubicBezTo>
                  <a:cubicBezTo>
                    <a:pt x="86" y="117"/>
                    <a:pt x="86" y="117"/>
                    <a:pt x="86" y="117"/>
                  </a:cubicBezTo>
                  <a:cubicBezTo>
                    <a:pt x="119" y="39"/>
                    <a:pt x="119" y="39"/>
                    <a:pt x="119" y="39"/>
                  </a:cubicBezTo>
                  <a:cubicBezTo>
                    <a:pt x="128" y="37"/>
                    <a:pt x="134" y="29"/>
                    <a:pt x="13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34" name="组合 31"/>
          <p:cNvGrpSpPr/>
          <p:nvPr/>
        </p:nvGrpSpPr>
        <p:grpSpPr>
          <a:xfrm>
            <a:off x="4785563" y="1342465"/>
            <a:ext cx="1061854" cy="1289621"/>
            <a:chOff x="6380800" y="1789113"/>
            <a:chExt cx="1416050" cy="1719262"/>
          </a:xfrm>
          <a:solidFill>
            <a:schemeClr val="accent2"/>
          </a:solidFill>
        </p:grpSpPr>
        <p:sp>
          <p:nvSpPr>
            <p:cNvPr id="12" name="Freeform 14"/>
            <p:cNvSpPr/>
            <p:nvPr/>
          </p:nvSpPr>
          <p:spPr bwMode="auto">
            <a:xfrm>
              <a:off x="6380800" y="2362200"/>
              <a:ext cx="1416050" cy="1146175"/>
            </a:xfrm>
            <a:custGeom>
              <a:avLst/>
              <a:gdLst>
                <a:gd name="T0" fmla="*/ 556 w 556"/>
                <a:gd name="T1" fmla="*/ 0 h 482"/>
                <a:gd name="T2" fmla="*/ 465 w 556"/>
                <a:gd name="T3" fmla="*/ 43 h 482"/>
                <a:gd name="T4" fmla="*/ 278 w 556"/>
                <a:gd name="T5" fmla="*/ 366 h 482"/>
                <a:gd name="T6" fmla="*/ 91 w 556"/>
                <a:gd name="T7" fmla="*/ 43 h 482"/>
                <a:gd name="T8" fmla="*/ 0 w 556"/>
                <a:gd name="T9" fmla="*/ 0 h 482"/>
                <a:gd name="T10" fmla="*/ 278 w 556"/>
                <a:gd name="T11" fmla="*/ 482 h 482"/>
                <a:gd name="T12" fmla="*/ 556 w 556"/>
                <a:gd name="T13" fmla="*/ 0 h 482"/>
              </a:gdLst>
              <a:ahLst/>
              <a:cxnLst>
                <a:cxn ang="0">
                  <a:pos x="T0" y="T1"/>
                </a:cxn>
                <a:cxn ang="0">
                  <a:pos x="T2" y="T3"/>
                </a:cxn>
                <a:cxn ang="0">
                  <a:pos x="T4" y="T5"/>
                </a:cxn>
                <a:cxn ang="0">
                  <a:pos x="T6" y="T7"/>
                </a:cxn>
                <a:cxn ang="0">
                  <a:pos x="T8" y="T9"/>
                </a:cxn>
                <a:cxn ang="0">
                  <a:pos x="T10" y="T11"/>
                </a:cxn>
                <a:cxn ang="0">
                  <a:pos x="T12" y="T13"/>
                </a:cxn>
              </a:cxnLst>
              <a:rect l="0" t="0" r="r" b="b"/>
              <a:pathLst>
                <a:path w="556" h="482">
                  <a:moveTo>
                    <a:pt x="556" y="0"/>
                  </a:moveTo>
                  <a:lnTo>
                    <a:pt x="465" y="43"/>
                  </a:lnTo>
                  <a:lnTo>
                    <a:pt x="278" y="366"/>
                  </a:lnTo>
                  <a:lnTo>
                    <a:pt x="91" y="43"/>
                  </a:lnTo>
                  <a:lnTo>
                    <a:pt x="0" y="0"/>
                  </a:lnTo>
                  <a:lnTo>
                    <a:pt x="278" y="482"/>
                  </a:lnTo>
                  <a:lnTo>
                    <a:pt x="55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Freeform 15"/>
            <p:cNvSpPr/>
            <p:nvPr/>
          </p:nvSpPr>
          <p:spPr bwMode="auto">
            <a:xfrm>
              <a:off x="6380800" y="1789113"/>
              <a:ext cx="1416050" cy="1146175"/>
            </a:xfrm>
            <a:custGeom>
              <a:avLst/>
              <a:gdLst>
                <a:gd name="T0" fmla="*/ 556 w 556"/>
                <a:gd name="T1" fmla="*/ 0 h 482"/>
                <a:gd name="T2" fmla="*/ 278 w 556"/>
                <a:gd name="T3" fmla="*/ 482 h 482"/>
                <a:gd name="T4" fmla="*/ 0 w 556"/>
                <a:gd name="T5" fmla="*/ 0 h 482"/>
                <a:gd name="T6" fmla="*/ 278 w 556"/>
                <a:gd name="T7" fmla="*/ 130 h 482"/>
                <a:gd name="T8" fmla="*/ 556 w 556"/>
                <a:gd name="T9" fmla="*/ 0 h 482"/>
              </a:gdLst>
              <a:ahLst/>
              <a:cxnLst>
                <a:cxn ang="0">
                  <a:pos x="T0" y="T1"/>
                </a:cxn>
                <a:cxn ang="0">
                  <a:pos x="T2" y="T3"/>
                </a:cxn>
                <a:cxn ang="0">
                  <a:pos x="T4" y="T5"/>
                </a:cxn>
                <a:cxn ang="0">
                  <a:pos x="T6" y="T7"/>
                </a:cxn>
                <a:cxn ang="0">
                  <a:pos x="T8" y="T9"/>
                </a:cxn>
              </a:cxnLst>
              <a:rect l="0" t="0" r="r" b="b"/>
              <a:pathLst>
                <a:path w="556" h="482">
                  <a:moveTo>
                    <a:pt x="556" y="0"/>
                  </a:moveTo>
                  <a:lnTo>
                    <a:pt x="278" y="482"/>
                  </a:lnTo>
                  <a:lnTo>
                    <a:pt x="0" y="0"/>
                  </a:lnTo>
                  <a:lnTo>
                    <a:pt x="278" y="130"/>
                  </a:lnTo>
                  <a:lnTo>
                    <a:pt x="55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Rectangle 27"/>
            <p:cNvSpPr>
              <a:spLocks noChangeArrowheads="1"/>
            </p:cNvSpPr>
            <p:nvPr/>
          </p:nvSpPr>
          <p:spPr bwMode="auto">
            <a:xfrm>
              <a:off x="7033263" y="2547938"/>
              <a:ext cx="22225" cy="152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4" name="Rectangle 28"/>
            <p:cNvSpPr>
              <a:spLocks noChangeArrowheads="1"/>
            </p:cNvSpPr>
            <p:nvPr/>
          </p:nvSpPr>
          <p:spPr bwMode="auto">
            <a:xfrm>
              <a:off x="7074538" y="2524125"/>
              <a:ext cx="20637"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5" name="Rectangle 29"/>
            <p:cNvSpPr>
              <a:spLocks noChangeArrowheads="1"/>
            </p:cNvSpPr>
            <p:nvPr/>
          </p:nvSpPr>
          <p:spPr bwMode="auto">
            <a:xfrm>
              <a:off x="7111050" y="2508250"/>
              <a:ext cx="22225" cy="1920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 name="Rectangle 30"/>
            <p:cNvSpPr>
              <a:spLocks noChangeArrowheads="1"/>
            </p:cNvSpPr>
            <p:nvPr/>
          </p:nvSpPr>
          <p:spPr bwMode="auto">
            <a:xfrm>
              <a:off x="7149150" y="2606675"/>
              <a:ext cx="23813"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grpSp>
      <p:sp>
        <p:nvSpPr>
          <p:cNvPr id="27" name="TextBox 57"/>
          <p:cNvSpPr txBox="1"/>
          <p:nvPr/>
        </p:nvSpPr>
        <p:spPr bwMode="auto">
          <a:xfrm>
            <a:off x="1090507" y="1554424"/>
            <a:ext cx="2004665" cy="629925"/>
          </a:xfrm>
          <a:prstGeom prst="rect">
            <a:avLst/>
          </a:prstGeom>
          <a:noFill/>
        </p:spPr>
        <p:txBody>
          <a:bodyPr lIns="68568" tIns="34284" rIns="68568" bIns="34284">
            <a:spAutoFit/>
          </a:bodyPr>
          <a:lstStyle/>
          <a:p>
            <a:pPr algn="ctr">
              <a:lnSpc>
                <a:spcPct val="130000"/>
              </a:lnSpc>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30000"/>
              </a:lnSpc>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8" name="TextBox 27"/>
          <p:cNvSpPr txBox="1"/>
          <p:nvPr/>
        </p:nvSpPr>
        <p:spPr bwMode="auto">
          <a:xfrm>
            <a:off x="6104548" y="1554424"/>
            <a:ext cx="2004665" cy="629925"/>
          </a:xfrm>
          <a:prstGeom prst="rect">
            <a:avLst/>
          </a:prstGeom>
          <a:noFill/>
        </p:spPr>
        <p:txBody>
          <a:bodyPr lIns="68568" tIns="34284" rIns="68568" bIns="34284">
            <a:spAutoFit/>
          </a:bodyPr>
          <a:lstStyle/>
          <a:p>
            <a:pPr algn="ctr">
              <a:lnSpc>
                <a:spcPct val="130000"/>
              </a:lnSpc>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30000"/>
              </a:lnSpc>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9" name="TextBox 57"/>
          <p:cNvSpPr txBox="1"/>
          <p:nvPr/>
        </p:nvSpPr>
        <p:spPr bwMode="auto">
          <a:xfrm>
            <a:off x="1090507" y="2953597"/>
            <a:ext cx="2004665" cy="629926"/>
          </a:xfrm>
          <a:prstGeom prst="rect">
            <a:avLst/>
          </a:prstGeom>
          <a:noFill/>
        </p:spPr>
        <p:txBody>
          <a:bodyPr lIns="68568" tIns="34284" rIns="68568" bIns="34284">
            <a:spAutoFit/>
          </a:bodyPr>
          <a:lstStyle/>
          <a:p>
            <a:pPr algn="ctr">
              <a:lnSpc>
                <a:spcPct val="130000"/>
              </a:lnSpc>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30000"/>
              </a:lnSpc>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 name="TextBox 57"/>
          <p:cNvSpPr txBox="1"/>
          <p:nvPr/>
        </p:nvSpPr>
        <p:spPr bwMode="auto">
          <a:xfrm>
            <a:off x="6104548" y="2953597"/>
            <a:ext cx="2004665" cy="629926"/>
          </a:xfrm>
          <a:prstGeom prst="rect">
            <a:avLst/>
          </a:prstGeom>
          <a:noFill/>
        </p:spPr>
        <p:txBody>
          <a:bodyPr lIns="68568" tIns="34284" rIns="68568" bIns="34284">
            <a:spAutoFit/>
          </a:bodyPr>
          <a:lstStyle/>
          <a:p>
            <a:pPr algn="ctr">
              <a:lnSpc>
                <a:spcPct val="130000"/>
              </a:lnSpc>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130000"/>
              </a:lnSpc>
              <a:defRPr/>
            </a:pPr>
            <a:r>
              <a:rPr lang="zh-CN" altLang="en-US" sz="1400" kern="0" dirty="0">
                <a:solidFill>
                  <a:schemeClr val="tx1">
                    <a:lumMod val="85000"/>
                    <a:lumOff val="15000"/>
                  </a:schemeClr>
                </a:solidFill>
                <a:latin typeface="微软雅黑" panose="020B0503020204020204" pitchFamily="34" charset="-122"/>
                <a:ea typeface="微软雅黑" panose="020B0503020204020204" pitchFamily="34" charset="-122"/>
                <a:cs typeface="Arial" panose="020B0604020202020204" pitchFamily="34" charset="0"/>
              </a:rPr>
              <a:t>请在此处输入您的文本</a:t>
            </a:r>
            <a:endParaRPr lang="en-US" altLang="zh-CN" sz="1400" kern="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01746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win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par>
                                <p:cTn id="9" presetID="8" presetClass="emph" presetSubtype="0" fill="hold" nodeType="withEffect">
                                  <p:stCondLst>
                                    <p:cond delay="0"/>
                                  </p:stCondLst>
                                  <p:childTnLst>
                                    <p:animRot by="21600000">
                                      <p:cBhvr>
                                        <p:cTn id="10" dur="4550" fill="hold"/>
                                        <p:tgtEl>
                                          <p:spTgt spid="31"/>
                                        </p:tgtEl>
                                        <p:attrNameLst>
                                          <p:attrName>r</p:attrName>
                                        </p:attrNameLst>
                                      </p:cBhvr>
                                    </p:animRot>
                                  </p:childTnLst>
                                </p:cTn>
                              </p:par>
                              <p:par>
                                <p:cTn id="11" presetID="22" presetClass="entr" presetSubtype="8" fill="hold" nodeType="withEffect">
                                  <p:stCondLst>
                                    <p:cond delay="55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1" fill="hold" nodeType="withEffect">
                                  <p:stCondLst>
                                    <p:cond delay="1050"/>
                                  </p:stCondLst>
                                  <p:childTnLst>
                                    <p:set>
                                      <p:cBhvr>
                                        <p:cTn id="15" dur="1" fill="hold">
                                          <p:stCondLst>
                                            <p:cond delay="0"/>
                                          </p:stCondLst>
                                        </p:cTn>
                                        <p:tgtEl>
                                          <p:spTgt spid="34"/>
                                        </p:tgtEl>
                                        <p:attrNameLst>
                                          <p:attrName>style.visibility</p:attrName>
                                        </p:attrNameLst>
                                      </p:cBhvr>
                                      <p:to>
                                        <p:strVal val="visible"/>
                                      </p:to>
                                    </p:set>
                                    <p:animEffect transition="in" filter="wipe(up)">
                                      <p:cBhvr>
                                        <p:cTn id="16" dur="500"/>
                                        <p:tgtEl>
                                          <p:spTgt spid="34"/>
                                        </p:tgtEl>
                                      </p:cBhvr>
                                    </p:animEffect>
                                  </p:childTnLst>
                                </p:cTn>
                              </p:par>
                              <p:par>
                                <p:cTn id="17" presetID="22" presetClass="entr" presetSubtype="2" fill="hold" nodeType="withEffect">
                                  <p:stCondLst>
                                    <p:cond delay="1550"/>
                                  </p:stCondLst>
                                  <p:childTnLst>
                                    <p:set>
                                      <p:cBhvr>
                                        <p:cTn id="18" dur="1" fill="hold">
                                          <p:stCondLst>
                                            <p:cond delay="0"/>
                                          </p:stCondLst>
                                        </p:cTn>
                                        <p:tgtEl>
                                          <p:spTgt spid="33"/>
                                        </p:tgtEl>
                                        <p:attrNameLst>
                                          <p:attrName>style.visibility</p:attrName>
                                        </p:attrNameLst>
                                      </p:cBhvr>
                                      <p:to>
                                        <p:strVal val="visible"/>
                                      </p:to>
                                    </p:set>
                                    <p:animEffect transition="in" filter="wipe(right)">
                                      <p:cBhvr>
                                        <p:cTn id="19" dur="500"/>
                                        <p:tgtEl>
                                          <p:spTgt spid="33"/>
                                        </p:tgtEl>
                                      </p:cBhvr>
                                    </p:animEffect>
                                  </p:childTnLst>
                                </p:cTn>
                              </p:par>
                              <p:par>
                                <p:cTn id="20" presetID="22" presetClass="entr" presetSubtype="4" fill="hold" nodeType="withEffect">
                                  <p:stCondLst>
                                    <p:cond delay="2150"/>
                                  </p:stCondLst>
                                  <p:childTnLst>
                                    <p:set>
                                      <p:cBhvr>
                                        <p:cTn id="21" dur="1" fill="hold">
                                          <p:stCondLst>
                                            <p:cond delay="0"/>
                                          </p:stCondLst>
                                        </p:cTn>
                                        <p:tgtEl>
                                          <p:spTgt spid="32"/>
                                        </p:tgtEl>
                                        <p:attrNameLst>
                                          <p:attrName>style.visibility</p:attrName>
                                        </p:attrNameLst>
                                      </p:cBhvr>
                                      <p:to>
                                        <p:strVal val="visible"/>
                                      </p:to>
                                    </p:set>
                                    <p:animEffect transition="in" filter="wipe(down)">
                                      <p:cBhvr>
                                        <p:cTn id="22" dur="500"/>
                                        <p:tgtEl>
                                          <p:spTgt spid="32"/>
                                        </p:tgtEl>
                                      </p:cBhvr>
                                    </p:animEffect>
                                  </p:childTnLst>
                                </p:cTn>
                              </p:par>
                              <p:par>
                                <p:cTn id="23" presetID="42" presetClass="entr" presetSubtype="0" fill="hold" grpId="0" nodeType="withEffect">
                                  <p:stCondLst>
                                    <p:cond delay="27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305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335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365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85B261A-02E2-4A10-8943-A7687148D762}"/>
              </a:ext>
            </a:extLst>
          </p:cNvPr>
          <p:cNvPicPr>
            <a:picLocks noChangeAspect="1"/>
          </p:cNvPicPr>
          <p:nvPr/>
        </p:nvPicPr>
        <p:blipFill rotWithShape="1">
          <a:blip r:embed="rId5">
            <a:extLst>
              <a:ext uri="{28A0092B-C50C-407E-A947-70E740481C1C}">
                <a14:useLocalDpi xmlns:a14="http://schemas.microsoft.com/office/drawing/2010/main" val="0"/>
              </a:ext>
            </a:extLst>
          </a:blip>
          <a:srcRect l="1" t="14265" r="26859" b="28307"/>
          <a:stretch/>
        </p:blipFill>
        <p:spPr>
          <a:xfrm>
            <a:off x="12307" y="1"/>
            <a:ext cx="9131693" cy="5145088"/>
          </a:xfrm>
          <a:prstGeom prst="rect">
            <a:avLst/>
          </a:prstGeom>
        </p:spPr>
      </p:pic>
      <p:sp>
        <p:nvSpPr>
          <p:cNvPr id="5" name="PA_淘宝店chenying0907 4"/>
          <p:cNvSpPr txBox="1"/>
          <p:nvPr>
            <p:custDataLst>
              <p:tags r:id="rId1"/>
            </p:custDataLst>
          </p:nvPr>
        </p:nvSpPr>
        <p:spPr>
          <a:xfrm>
            <a:off x="1075539" y="2248508"/>
            <a:ext cx="3172425" cy="523220"/>
          </a:xfrm>
          <a:prstGeom prst="rect">
            <a:avLst/>
          </a:prstGeom>
          <a:noFill/>
        </p:spPr>
        <p:txBody>
          <a:bodyPr wrap="square" rtlCol="0">
            <a:spAutoFit/>
          </a:bodyPr>
          <a:lstStyle/>
          <a:p>
            <a:pPr lvl="0" algn="ctr">
              <a:buNone/>
            </a:pPr>
            <a:r>
              <a:rPr lang="zh-CN" altLang="en-US"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明年工作计划</a:t>
            </a:r>
            <a:endParaRPr lang="en-US" altLang="zh-CN"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PA_淘宝店chenying0907 5"/>
          <p:cNvSpPr txBox="1"/>
          <p:nvPr>
            <p:custDataLst>
              <p:tags r:id="rId2"/>
            </p:custDataLst>
          </p:nvPr>
        </p:nvSpPr>
        <p:spPr>
          <a:xfrm>
            <a:off x="1547664" y="1528428"/>
            <a:ext cx="2285786" cy="707886"/>
          </a:xfrm>
          <a:prstGeom prst="rect">
            <a:avLst/>
          </a:prstGeom>
          <a:noFill/>
        </p:spPr>
        <p:txBody>
          <a:bodyPr wrap="square" rtlCol="0">
            <a:spAutoFit/>
          </a:bodyPr>
          <a:lstStyle/>
          <a:p>
            <a:pPr algn="ctr"/>
            <a:r>
              <a:rPr lang="en-US" altLang="zh-CN" sz="4000" b="1" dirty="0">
                <a:solidFill>
                  <a:schemeClr val="accent1"/>
                </a:solidFill>
                <a:latin typeface="方正姚体" panose="02010601030101010101" pitchFamily="2" charset="-122"/>
                <a:ea typeface="方正姚体" panose="02010601030101010101" pitchFamily="2" charset="-122"/>
              </a:rPr>
              <a:t>Part</a:t>
            </a:r>
            <a:r>
              <a:rPr lang="zh-CN" altLang="en-US" sz="4000" b="1" dirty="0">
                <a:solidFill>
                  <a:schemeClr val="accent1"/>
                </a:solidFill>
                <a:latin typeface="方正姚体" panose="02010601030101010101" pitchFamily="2" charset="-122"/>
                <a:ea typeface="方正姚体" panose="02010601030101010101" pitchFamily="2" charset="-122"/>
              </a:rPr>
              <a:t> </a:t>
            </a:r>
            <a:r>
              <a:rPr lang="en-US" altLang="zh-CN" sz="4000" b="1" dirty="0">
                <a:solidFill>
                  <a:schemeClr val="accent1"/>
                </a:solidFill>
                <a:latin typeface="方正姚体" panose="02010601030101010101" pitchFamily="2" charset="-122"/>
                <a:ea typeface="方正姚体" panose="02010601030101010101" pitchFamily="2" charset="-122"/>
              </a:rPr>
              <a:t>04</a:t>
            </a:r>
            <a:endParaRPr lang="zh-CN" altLang="en-US" sz="4000" b="1" dirty="0">
              <a:solidFill>
                <a:schemeClr val="accent1"/>
              </a:solidFill>
              <a:latin typeface="方正姚体" panose="02010601030101010101" pitchFamily="2" charset="-122"/>
              <a:ea typeface="方正姚体" panose="02010601030101010101" pitchFamily="2" charset="-122"/>
            </a:endParaRPr>
          </a:p>
        </p:txBody>
      </p:sp>
      <p:sp>
        <p:nvSpPr>
          <p:cNvPr id="11" name="矩形 10">
            <a:extLst>
              <a:ext uri="{FF2B5EF4-FFF2-40B4-BE49-F238E27FC236}">
                <a16:creationId xmlns:a16="http://schemas.microsoft.com/office/drawing/2014/main" id="{4F22FAF5-F976-464E-80BF-FBC0024077F7}"/>
              </a:ext>
            </a:extLst>
          </p:cNvPr>
          <p:cNvSpPr/>
          <p:nvPr/>
        </p:nvSpPr>
        <p:spPr>
          <a:xfrm>
            <a:off x="894856" y="2824572"/>
            <a:ext cx="3672408" cy="396455"/>
          </a:xfrm>
          <a:prstGeom prst="rect">
            <a:avLst/>
          </a:prstGeom>
        </p:spPr>
        <p:txBody>
          <a:bodyPr wrap="square">
            <a:spAutoFit/>
          </a:bodyPr>
          <a:lstStyle/>
          <a:p>
            <a:pPr algn="ctr">
              <a:lnSpc>
                <a:spcPct val="150000"/>
              </a:lnSpc>
            </a:pPr>
            <a:r>
              <a:rPr lang="zh-CN" altLang="en-US" sz="700" spc="3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05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6288897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crus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A87CFB04-AAC8-4638-84DD-80C72B018E99}"/>
              </a:ext>
            </a:extLst>
          </p:cNvPr>
          <p:cNvPicPr>
            <a:picLocks noChangeAspect="1"/>
          </p:cNvPicPr>
          <p:nvPr/>
        </p:nvPicPr>
        <p:blipFill rotWithShape="1">
          <a:blip r:embed="rId9">
            <a:extLst>
              <a:ext uri="{28A0092B-C50C-407E-A947-70E740481C1C}">
                <a14:useLocalDpi xmlns:a14="http://schemas.microsoft.com/office/drawing/2010/main" val="0"/>
              </a:ext>
            </a:extLst>
          </a:blip>
          <a:srcRect l="15606" t="12971" r="22249" b="55607"/>
          <a:stretch/>
        </p:blipFill>
        <p:spPr>
          <a:xfrm>
            <a:off x="0" y="0"/>
            <a:ext cx="9144000" cy="5145088"/>
          </a:xfrm>
          <a:prstGeom prst="rect">
            <a:avLst/>
          </a:prstGeom>
        </p:spPr>
      </p:pic>
      <p:sp>
        <p:nvSpPr>
          <p:cNvPr id="9" name="PA_淘宝店chenying0907 8"/>
          <p:cNvSpPr/>
          <p:nvPr>
            <p:custDataLst>
              <p:tags r:id="rId1"/>
            </p:custDataLst>
          </p:nvPr>
        </p:nvSpPr>
        <p:spPr>
          <a:xfrm>
            <a:off x="3131840" y="1060376"/>
            <a:ext cx="2895293" cy="71558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PA_淘宝店chenying0907 10"/>
          <p:cNvSpPr txBox="1"/>
          <p:nvPr>
            <p:custDataLst>
              <p:tags r:id="rId2"/>
            </p:custDataLst>
          </p:nvPr>
        </p:nvSpPr>
        <p:spPr>
          <a:xfrm>
            <a:off x="3621805" y="1060376"/>
            <a:ext cx="1915362" cy="715581"/>
          </a:xfrm>
          <a:prstGeom prst="rect">
            <a:avLst/>
          </a:prstGeom>
          <a:noFill/>
        </p:spPr>
        <p:txBody>
          <a:bodyPr wrap="square" rtlCol="0">
            <a:spAutoFit/>
          </a:bodyPr>
          <a:lstStyle/>
          <a:p>
            <a:pPr algn="dist"/>
            <a:r>
              <a:rPr lang="en-US" altLang="zh-CN" sz="4050" dirty="0">
                <a:solidFill>
                  <a:schemeClr val="accent2"/>
                </a:solidFill>
                <a:latin typeface="华文细黑" panose="02010600040101010101" pitchFamily="2" charset="-122"/>
                <a:ea typeface="华文细黑" panose="02010600040101010101" pitchFamily="2" charset="-122"/>
              </a:rPr>
              <a:t>C</a:t>
            </a:r>
            <a:r>
              <a:rPr lang="en-US" altLang="zh-CN" sz="2400" dirty="0">
                <a:solidFill>
                  <a:schemeClr val="accent2"/>
                </a:solidFill>
                <a:latin typeface="华文细黑" panose="02010600040101010101" pitchFamily="2" charset="-122"/>
                <a:ea typeface="华文细黑" panose="02010600040101010101" pitchFamily="2" charset="-122"/>
              </a:rPr>
              <a:t>ONTENTS</a:t>
            </a:r>
            <a:endParaRPr lang="zh-CN" altLang="en-US" sz="2400" dirty="0">
              <a:solidFill>
                <a:schemeClr val="accent2"/>
              </a:solidFill>
              <a:latin typeface="华文细黑" panose="02010600040101010101" pitchFamily="2" charset="-122"/>
              <a:ea typeface="华文细黑" panose="02010600040101010101" pitchFamily="2" charset="-122"/>
            </a:endParaRPr>
          </a:p>
        </p:txBody>
      </p:sp>
      <p:grpSp>
        <p:nvGrpSpPr>
          <p:cNvPr id="16" name="PA_淘宝店chenying0907 15"/>
          <p:cNvGrpSpPr/>
          <p:nvPr>
            <p:custDataLst>
              <p:tags r:id="rId3"/>
            </p:custDataLst>
          </p:nvPr>
        </p:nvGrpSpPr>
        <p:grpSpPr>
          <a:xfrm>
            <a:off x="1380022" y="2653229"/>
            <a:ext cx="2955425" cy="639396"/>
            <a:chOff x="1407886" y="3126049"/>
            <a:chExt cx="3940567" cy="852528"/>
          </a:xfrm>
        </p:grpSpPr>
        <p:sp>
          <p:nvSpPr>
            <p:cNvPr id="17" name="淘宝店chenying0907 16"/>
            <p:cNvSpPr/>
            <p:nvPr/>
          </p:nvSpPr>
          <p:spPr>
            <a:xfrm>
              <a:off x="1407886" y="3150431"/>
              <a:ext cx="769257" cy="769257"/>
            </a:xfrm>
            <a:prstGeom prst="rect">
              <a:avLst/>
            </a:prstGeom>
            <a:solidFill>
              <a:schemeClr val="accent2"/>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01</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18" name="淘宝店chenying0907 17"/>
            <p:cNvSpPr txBox="1"/>
            <p:nvPr/>
          </p:nvSpPr>
          <p:spPr>
            <a:xfrm>
              <a:off x="2273321" y="3126049"/>
              <a:ext cx="3075132" cy="533480"/>
            </a:xfrm>
            <a:prstGeom prst="rect">
              <a:avLst/>
            </a:prstGeom>
            <a:noFill/>
          </p:spPr>
          <p:txBody>
            <a:bodyPr wrap="square" rtlCol="0">
              <a:spAutoFit/>
            </a:bodyPr>
            <a:lstStyle/>
            <a:p>
              <a:pPr>
                <a:buNone/>
              </a:pPr>
              <a:r>
                <a:rPr lang="zh-CN" altLang="en-US" sz="2000" dirty="0">
                  <a:solidFill>
                    <a:schemeClr val="accent2"/>
                  </a:solidFill>
                  <a:latin typeface="Arial" panose="020B0604020202020204" pitchFamily="34" charset="0"/>
                  <a:ea typeface="微软雅黑" panose="020B0503020204020204" pitchFamily="34" charset="-122"/>
                  <a:sym typeface="Arial" panose="020B0604020202020204" pitchFamily="34" charset="0"/>
                </a:rPr>
                <a:t>年度工作概述</a:t>
              </a:r>
              <a:endParaRPr lang="en-US" altLang="zh-CN" sz="20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淘宝店chenying0907 18"/>
            <p:cNvSpPr/>
            <p:nvPr/>
          </p:nvSpPr>
          <p:spPr>
            <a:xfrm>
              <a:off x="2365483" y="3629764"/>
              <a:ext cx="2192520" cy="348813"/>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grpSp>
        <p:nvGrpSpPr>
          <p:cNvPr id="20" name="PA_淘宝店chenying0907 19"/>
          <p:cNvGrpSpPr/>
          <p:nvPr>
            <p:custDataLst>
              <p:tags r:id="rId4"/>
            </p:custDataLst>
          </p:nvPr>
        </p:nvGrpSpPr>
        <p:grpSpPr>
          <a:xfrm>
            <a:off x="5324987" y="2653229"/>
            <a:ext cx="2955425" cy="639396"/>
            <a:chOff x="1407886" y="3126049"/>
            <a:chExt cx="3940567" cy="852528"/>
          </a:xfrm>
        </p:grpSpPr>
        <p:sp>
          <p:nvSpPr>
            <p:cNvPr id="21" name="淘宝店chenying0907 20"/>
            <p:cNvSpPr/>
            <p:nvPr/>
          </p:nvSpPr>
          <p:spPr>
            <a:xfrm>
              <a:off x="1407886" y="3150431"/>
              <a:ext cx="769257" cy="769257"/>
            </a:xfrm>
            <a:prstGeom prst="rect">
              <a:avLst/>
            </a:prstGeom>
            <a:solidFill>
              <a:schemeClr val="accent1"/>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02</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22" name="淘宝店chenying0907 21"/>
            <p:cNvSpPr txBox="1"/>
            <p:nvPr/>
          </p:nvSpPr>
          <p:spPr>
            <a:xfrm>
              <a:off x="2273321" y="3126049"/>
              <a:ext cx="3075132" cy="533480"/>
            </a:xfrm>
            <a:prstGeom prst="rect">
              <a:avLst/>
            </a:prstGeom>
            <a:noFill/>
          </p:spPr>
          <p:txBody>
            <a:bodyPr wrap="square" rtlCol="0">
              <a:spAutoFit/>
            </a:bodyPr>
            <a:lstStyle/>
            <a:p>
              <a:pPr lvl="0">
                <a:buNone/>
              </a:pPr>
              <a:r>
                <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工作完成情况</a:t>
              </a:r>
              <a:endPar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淘宝店chenying0907 22"/>
            <p:cNvSpPr/>
            <p:nvPr/>
          </p:nvSpPr>
          <p:spPr>
            <a:xfrm>
              <a:off x="2365483" y="3629764"/>
              <a:ext cx="2117143" cy="348813"/>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grpSp>
        <p:nvGrpSpPr>
          <p:cNvPr id="24" name="PA_淘宝店chenying0907 23"/>
          <p:cNvGrpSpPr/>
          <p:nvPr>
            <p:custDataLst>
              <p:tags r:id="rId5"/>
            </p:custDataLst>
          </p:nvPr>
        </p:nvGrpSpPr>
        <p:grpSpPr>
          <a:xfrm>
            <a:off x="1380022" y="3489783"/>
            <a:ext cx="2955425" cy="630930"/>
            <a:chOff x="1407886" y="3126049"/>
            <a:chExt cx="3940567" cy="841241"/>
          </a:xfrm>
        </p:grpSpPr>
        <p:sp>
          <p:nvSpPr>
            <p:cNvPr id="25" name="淘宝店chenying0907 24"/>
            <p:cNvSpPr/>
            <p:nvPr/>
          </p:nvSpPr>
          <p:spPr>
            <a:xfrm>
              <a:off x="1407886" y="3150431"/>
              <a:ext cx="769257" cy="769257"/>
            </a:xfrm>
            <a:prstGeom prst="rect">
              <a:avLst/>
            </a:prstGeom>
            <a:solidFill>
              <a:schemeClr val="accent1"/>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03</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26" name="淘宝店chenying0907 25"/>
            <p:cNvSpPr txBox="1"/>
            <p:nvPr/>
          </p:nvSpPr>
          <p:spPr>
            <a:xfrm>
              <a:off x="2273321" y="3126049"/>
              <a:ext cx="3075132" cy="533481"/>
            </a:xfrm>
            <a:prstGeom prst="rect">
              <a:avLst/>
            </a:prstGeom>
            <a:noFill/>
          </p:spPr>
          <p:txBody>
            <a:bodyPr wrap="square" rtlCol="0">
              <a:spAutoFit/>
            </a:bodyPr>
            <a:lstStyle/>
            <a:p>
              <a:pPr lvl="0">
                <a:buNone/>
              </a:pPr>
              <a:r>
                <a:rPr lang="zh-CN" altLang="en-US" sz="2000" dirty="0">
                  <a:solidFill>
                    <a:schemeClr val="accent1"/>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20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淘宝店chenying0907 26"/>
            <p:cNvSpPr/>
            <p:nvPr/>
          </p:nvSpPr>
          <p:spPr>
            <a:xfrm>
              <a:off x="2365483" y="3618478"/>
              <a:ext cx="2192520" cy="348812"/>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grpSp>
        <p:nvGrpSpPr>
          <p:cNvPr id="28" name="PA_淘宝店chenying0907 27"/>
          <p:cNvGrpSpPr/>
          <p:nvPr>
            <p:custDataLst>
              <p:tags r:id="rId6"/>
            </p:custDataLst>
          </p:nvPr>
        </p:nvGrpSpPr>
        <p:grpSpPr>
          <a:xfrm>
            <a:off x="5324987" y="3489783"/>
            <a:ext cx="2955425" cy="630930"/>
            <a:chOff x="1407886" y="3126049"/>
            <a:chExt cx="3940567" cy="841241"/>
          </a:xfrm>
        </p:grpSpPr>
        <p:sp>
          <p:nvSpPr>
            <p:cNvPr id="29" name="淘宝店chenying0907 28"/>
            <p:cNvSpPr/>
            <p:nvPr/>
          </p:nvSpPr>
          <p:spPr>
            <a:xfrm>
              <a:off x="1407886" y="3150431"/>
              <a:ext cx="769257" cy="769257"/>
            </a:xfrm>
            <a:prstGeom prst="rect">
              <a:avLst/>
            </a:prstGeom>
            <a:solidFill>
              <a:schemeClr val="accent3"/>
            </a:solidFill>
            <a:ln w="12700" cap="flat" cmpd="sng" algn="ctr">
              <a:noFill/>
              <a:prstDash val="solid"/>
              <a:miter lim="800000"/>
            </a:ln>
            <a:effectLst/>
          </p:spPr>
          <p:txBody>
            <a:bodyPr rtlCol="0" anchor="ctr"/>
            <a:lstStyle/>
            <a:p>
              <a:pPr algn="ctr" defTabSz="685800">
                <a:defRPr/>
              </a:pPr>
              <a:r>
                <a:rPr lang="en-US" altLang="zh-CN" sz="2000" kern="0" dirty="0">
                  <a:solidFill>
                    <a:prstClr val="white"/>
                  </a:solidFill>
                  <a:latin typeface="华文细黑" panose="02010600040101010101" pitchFamily="2" charset="-122"/>
                  <a:ea typeface="华文细黑" panose="02010600040101010101" pitchFamily="2" charset="-122"/>
                </a:rPr>
                <a:t>04</a:t>
              </a:r>
              <a:endParaRPr lang="zh-CN" altLang="en-US" sz="2000" kern="0" dirty="0">
                <a:solidFill>
                  <a:prstClr val="white"/>
                </a:solidFill>
                <a:latin typeface="华文细黑" panose="02010600040101010101" pitchFamily="2" charset="-122"/>
                <a:ea typeface="华文细黑" panose="02010600040101010101" pitchFamily="2" charset="-122"/>
              </a:endParaRPr>
            </a:p>
          </p:txBody>
        </p:sp>
        <p:sp>
          <p:nvSpPr>
            <p:cNvPr id="30" name="淘宝店chenying0907 29"/>
            <p:cNvSpPr txBox="1"/>
            <p:nvPr/>
          </p:nvSpPr>
          <p:spPr>
            <a:xfrm>
              <a:off x="2273321" y="3126049"/>
              <a:ext cx="3075132" cy="533481"/>
            </a:xfrm>
            <a:prstGeom prst="rect">
              <a:avLst/>
            </a:prstGeom>
            <a:noFill/>
          </p:spPr>
          <p:txBody>
            <a:bodyPr wrap="square" rtlCol="0">
              <a:spAutoFit/>
            </a:bodyPr>
            <a:lstStyle/>
            <a:p>
              <a:pPr lvl="0">
                <a:buNone/>
              </a:pPr>
              <a:r>
                <a:rPr lang="zh-CN" altLang="en-US" sz="2000" dirty="0">
                  <a:solidFill>
                    <a:schemeClr val="accent3"/>
                  </a:solidFill>
                  <a:latin typeface="Arial" panose="020B0604020202020204" pitchFamily="34" charset="0"/>
                  <a:ea typeface="微软雅黑" panose="020B0503020204020204" pitchFamily="34" charset="-122"/>
                  <a:sym typeface="Arial" panose="020B0604020202020204" pitchFamily="34" charset="0"/>
                </a:rPr>
                <a:t>明年工作计划</a:t>
              </a:r>
              <a:endParaRPr lang="en-US" altLang="zh-CN" sz="20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淘宝店chenying0907 30"/>
            <p:cNvSpPr/>
            <p:nvPr/>
          </p:nvSpPr>
          <p:spPr>
            <a:xfrm>
              <a:off x="2365483" y="3618478"/>
              <a:ext cx="2117143" cy="348812"/>
            </a:xfrm>
            <a:prstGeom prst="rect">
              <a:avLst/>
            </a:prstGeom>
          </p:spPr>
          <p:txBody>
            <a:bodyPr wrap="square">
              <a:spAutoFit/>
            </a:bodyPr>
            <a:lstStyle/>
            <a:p>
              <a:pPr algn="dist" defTabSz="685800">
                <a:defRPr/>
              </a:pPr>
              <a:r>
                <a:rPr lang="en-US" altLang="zh-CN" sz="1050" kern="0" dirty="0">
                  <a:solidFill>
                    <a:srgbClr val="E7E6E6">
                      <a:lumMod val="50000"/>
                    </a:srgbClr>
                  </a:solidFill>
                  <a:latin typeface="华文细黑" panose="02010600040101010101" pitchFamily="2" charset="-122"/>
                  <a:ea typeface="华文细黑" panose="02010600040101010101" pitchFamily="2" charset="-122"/>
                  <a:cs typeface="Arial" panose="020B0604020202020204" pitchFamily="34" charset="0"/>
                </a:rPr>
                <a:t>Add your the title</a:t>
              </a:r>
            </a:p>
          </p:txBody>
        </p:sp>
      </p:grpSp>
    </p:spTree>
    <p:extLst>
      <p:ext uri="{BB962C8B-B14F-4D97-AF65-F5344CB8AC3E}">
        <p14:creationId xmlns:p14="http://schemas.microsoft.com/office/powerpoint/2010/main" val="1284499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1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18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21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24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15946" y="974637"/>
            <a:ext cx="4512580" cy="3135947"/>
            <a:chOff x="3256005" y="1369693"/>
            <a:chExt cx="6345814" cy="4409087"/>
          </a:xfrm>
        </p:grpSpPr>
        <p:sp>
          <p:nvSpPr>
            <p:cNvPr id="1030" name="Freeform 6"/>
            <p:cNvSpPr>
              <a:spLocks/>
            </p:cNvSpPr>
            <p:nvPr/>
          </p:nvSpPr>
          <p:spPr bwMode="auto">
            <a:xfrm rot="20191043">
              <a:off x="6992735" y="4326205"/>
              <a:ext cx="2609084" cy="1452575"/>
            </a:xfrm>
            <a:custGeom>
              <a:avLst/>
              <a:gdLst/>
              <a:ahLst/>
              <a:cxnLst>
                <a:cxn ang="0">
                  <a:pos x="18666" y="3700"/>
                </a:cxn>
                <a:cxn ang="0">
                  <a:pos x="18297" y="3933"/>
                </a:cxn>
                <a:cxn ang="0">
                  <a:pos x="17898" y="4115"/>
                </a:cxn>
                <a:cxn ang="0">
                  <a:pos x="17482" y="4252"/>
                </a:cxn>
                <a:cxn ang="0">
                  <a:pos x="17005" y="4363"/>
                </a:cxn>
                <a:cxn ang="0">
                  <a:pos x="16235" y="4463"/>
                </a:cxn>
                <a:cxn ang="0">
                  <a:pos x="15583" y="4488"/>
                </a:cxn>
                <a:cxn ang="0">
                  <a:pos x="5281" y="4488"/>
                </a:cxn>
                <a:cxn ang="0">
                  <a:pos x="4629" y="4463"/>
                </a:cxn>
                <a:cxn ang="0">
                  <a:pos x="3858" y="4363"/>
                </a:cxn>
                <a:cxn ang="0">
                  <a:pos x="3382" y="4252"/>
                </a:cxn>
                <a:cxn ang="0">
                  <a:pos x="2966" y="4115"/>
                </a:cxn>
                <a:cxn ang="0">
                  <a:pos x="2566" y="3933"/>
                </a:cxn>
                <a:cxn ang="0">
                  <a:pos x="2198" y="3700"/>
                </a:cxn>
                <a:cxn ang="0">
                  <a:pos x="1903" y="3442"/>
                </a:cxn>
                <a:cxn ang="0">
                  <a:pos x="866" y="2394"/>
                </a:cxn>
                <a:cxn ang="0">
                  <a:pos x="491" y="1968"/>
                </a:cxn>
                <a:cxn ang="0">
                  <a:pos x="368" y="1752"/>
                </a:cxn>
                <a:cxn ang="0">
                  <a:pos x="246" y="1454"/>
                </a:cxn>
                <a:cxn ang="0">
                  <a:pos x="141" y="1049"/>
                </a:cxn>
                <a:cxn ang="0">
                  <a:pos x="48" y="450"/>
                </a:cxn>
                <a:cxn ang="0">
                  <a:pos x="1" y="161"/>
                </a:cxn>
                <a:cxn ang="0">
                  <a:pos x="47" y="882"/>
                </a:cxn>
                <a:cxn ang="0">
                  <a:pos x="155" y="1455"/>
                </a:cxn>
                <a:cxn ang="0">
                  <a:pos x="310" y="1897"/>
                </a:cxn>
                <a:cxn ang="0">
                  <a:pos x="498" y="2224"/>
                </a:cxn>
                <a:cxn ang="0">
                  <a:pos x="808" y="2567"/>
                </a:cxn>
                <a:cxn ang="0">
                  <a:pos x="3856" y="5626"/>
                </a:cxn>
                <a:cxn ang="0">
                  <a:pos x="6923" y="8648"/>
                </a:cxn>
                <a:cxn ang="0">
                  <a:pos x="7811" y="9490"/>
                </a:cxn>
                <a:cxn ang="0">
                  <a:pos x="8163" y="9753"/>
                </a:cxn>
                <a:cxn ang="0">
                  <a:pos x="8534" y="9956"/>
                </a:cxn>
                <a:cxn ang="0">
                  <a:pos x="8906" y="10107"/>
                </a:cxn>
                <a:cxn ang="0">
                  <a:pos x="9269" y="10214"/>
                </a:cxn>
                <a:cxn ang="0">
                  <a:pos x="9865" y="10319"/>
                </a:cxn>
                <a:cxn ang="0">
                  <a:pos x="10311" y="10347"/>
                </a:cxn>
                <a:cxn ang="0">
                  <a:pos x="10653" y="10344"/>
                </a:cxn>
                <a:cxn ang="0">
                  <a:pos x="11168" y="10297"/>
                </a:cxn>
                <a:cxn ang="0">
                  <a:pos x="11697" y="10187"/>
                </a:cxn>
                <a:cxn ang="0">
                  <a:pos x="12063" y="10069"/>
                </a:cxn>
                <a:cxn ang="0">
                  <a:pos x="12437" y="9903"/>
                </a:cxn>
                <a:cxn ang="0">
                  <a:pos x="12803" y="9684"/>
                </a:cxn>
                <a:cxn ang="0">
                  <a:pos x="13101" y="9447"/>
                </a:cxn>
                <a:cxn ang="0">
                  <a:pos x="14412" y="8189"/>
                </a:cxn>
                <a:cxn ang="0">
                  <a:pos x="18175" y="4462"/>
                </a:cxn>
                <a:cxn ang="0">
                  <a:pos x="20232" y="2383"/>
                </a:cxn>
                <a:cxn ang="0">
                  <a:pos x="20422" y="2141"/>
                </a:cxn>
                <a:cxn ang="0">
                  <a:pos x="20603" y="1782"/>
                </a:cxn>
                <a:cxn ang="0">
                  <a:pos x="20746" y="1305"/>
                </a:cxn>
                <a:cxn ang="0">
                  <a:pos x="20838" y="691"/>
                </a:cxn>
                <a:cxn ang="0">
                  <a:pos x="20859" y="0"/>
                </a:cxn>
                <a:cxn ang="0">
                  <a:pos x="20791" y="644"/>
                </a:cxn>
                <a:cxn ang="0">
                  <a:pos x="20694" y="1182"/>
                </a:cxn>
                <a:cxn ang="0">
                  <a:pos x="20586" y="1543"/>
                </a:cxn>
                <a:cxn ang="0">
                  <a:pos x="20439" y="1860"/>
                </a:cxn>
                <a:cxn ang="0">
                  <a:pos x="20307" y="2051"/>
                </a:cxn>
                <a:cxn ang="0">
                  <a:pos x="19738" y="2665"/>
                </a:cxn>
                <a:cxn ang="0">
                  <a:pos x="18901" y="3501"/>
                </a:cxn>
              </a:cxnLst>
              <a:rect l="0" t="0" r="r" b="b"/>
              <a:pathLst>
                <a:path w="20864" h="10347">
                  <a:moveTo>
                    <a:pt x="18901" y="3501"/>
                  </a:moveTo>
                  <a:lnTo>
                    <a:pt x="18901" y="3501"/>
                  </a:lnTo>
                  <a:lnTo>
                    <a:pt x="18856" y="3543"/>
                  </a:lnTo>
                  <a:lnTo>
                    <a:pt x="18810" y="3584"/>
                  </a:lnTo>
                  <a:lnTo>
                    <a:pt x="18763" y="3624"/>
                  </a:lnTo>
                  <a:lnTo>
                    <a:pt x="18714" y="3663"/>
                  </a:lnTo>
                  <a:lnTo>
                    <a:pt x="18666" y="3700"/>
                  </a:lnTo>
                  <a:lnTo>
                    <a:pt x="18615" y="3737"/>
                  </a:lnTo>
                  <a:lnTo>
                    <a:pt x="18564" y="3772"/>
                  </a:lnTo>
                  <a:lnTo>
                    <a:pt x="18512" y="3807"/>
                  </a:lnTo>
                  <a:lnTo>
                    <a:pt x="18460" y="3840"/>
                  </a:lnTo>
                  <a:lnTo>
                    <a:pt x="18406" y="3872"/>
                  </a:lnTo>
                  <a:lnTo>
                    <a:pt x="18352" y="3903"/>
                  </a:lnTo>
                  <a:lnTo>
                    <a:pt x="18297" y="3933"/>
                  </a:lnTo>
                  <a:lnTo>
                    <a:pt x="18242" y="3962"/>
                  </a:lnTo>
                  <a:lnTo>
                    <a:pt x="18185" y="3990"/>
                  </a:lnTo>
                  <a:lnTo>
                    <a:pt x="18129" y="4016"/>
                  </a:lnTo>
                  <a:lnTo>
                    <a:pt x="18071" y="4042"/>
                  </a:lnTo>
                  <a:lnTo>
                    <a:pt x="18014" y="4068"/>
                  </a:lnTo>
                  <a:lnTo>
                    <a:pt x="17956" y="4092"/>
                  </a:lnTo>
                  <a:lnTo>
                    <a:pt x="17898" y="4115"/>
                  </a:lnTo>
                  <a:lnTo>
                    <a:pt x="17839" y="4137"/>
                  </a:lnTo>
                  <a:lnTo>
                    <a:pt x="17779" y="4159"/>
                  </a:lnTo>
                  <a:lnTo>
                    <a:pt x="17721" y="4179"/>
                  </a:lnTo>
                  <a:lnTo>
                    <a:pt x="17661" y="4198"/>
                  </a:lnTo>
                  <a:lnTo>
                    <a:pt x="17602" y="4217"/>
                  </a:lnTo>
                  <a:lnTo>
                    <a:pt x="17541" y="4235"/>
                  </a:lnTo>
                  <a:lnTo>
                    <a:pt x="17482" y="4252"/>
                  </a:lnTo>
                  <a:lnTo>
                    <a:pt x="17422" y="4268"/>
                  </a:lnTo>
                  <a:lnTo>
                    <a:pt x="17363" y="4284"/>
                  </a:lnTo>
                  <a:lnTo>
                    <a:pt x="17302" y="4299"/>
                  </a:lnTo>
                  <a:lnTo>
                    <a:pt x="17242" y="4313"/>
                  </a:lnTo>
                  <a:lnTo>
                    <a:pt x="17183" y="4326"/>
                  </a:lnTo>
                  <a:lnTo>
                    <a:pt x="17123" y="4340"/>
                  </a:lnTo>
                  <a:lnTo>
                    <a:pt x="17005" y="4363"/>
                  </a:lnTo>
                  <a:lnTo>
                    <a:pt x="16889" y="4384"/>
                  </a:lnTo>
                  <a:lnTo>
                    <a:pt x="16774" y="4402"/>
                  </a:lnTo>
                  <a:lnTo>
                    <a:pt x="16661" y="4418"/>
                  </a:lnTo>
                  <a:lnTo>
                    <a:pt x="16550" y="4432"/>
                  </a:lnTo>
                  <a:lnTo>
                    <a:pt x="16442" y="4444"/>
                  </a:lnTo>
                  <a:lnTo>
                    <a:pt x="16337" y="4454"/>
                  </a:lnTo>
                  <a:lnTo>
                    <a:pt x="16235" y="4463"/>
                  </a:lnTo>
                  <a:lnTo>
                    <a:pt x="16137" y="4470"/>
                  </a:lnTo>
                  <a:lnTo>
                    <a:pt x="16043" y="4475"/>
                  </a:lnTo>
                  <a:lnTo>
                    <a:pt x="15954" y="4480"/>
                  </a:lnTo>
                  <a:lnTo>
                    <a:pt x="15869" y="4483"/>
                  </a:lnTo>
                  <a:lnTo>
                    <a:pt x="15789" y="4485"/>
                  </a:lnTo>
                  <a:lnTo>
                    <a:pt x="15714" y="4487"/>
                  </a:lnTo>
                  <a:lnTo>
                    <a:pt x="15583" y="4488"/>
                  </a:lnTo>
                  <a:lnTo>
                    <a:pt x="15583" y="4488"/>
                  </a:lnTo>
                  <a:lnTo>
                    <a:pt x="10448" y="4488"/>
                  </a:lnTo>
                  <a:lnTo>
                    <a:pt x="10448" y="4488"/>
                  </a:lnTo>
                  <a:lnTo>
                    <a:pt x="10415" y="4488"/>
                  </a:lnTo>
                  <a:lnTo>
                    <a:pt x="10415" y="4488"/>
                  </a:lnTo>
                  <a:lnTo>
                    <a:pt x="5281" y="4488"/>
                  </a:lnTo>
                  <a:lnTo>
                    <a:pt x="5281" y="4488"/>
                  </a:lnTo>
                  <a:lnTo>
                    <a:pt x="5149" y="4487"/>
                  </a:lnTo>
                  <a:lnTo>
                    <a:pt x="5076" y="4485"/>
                  </a:lnTo>
                  <a:lnTo>
                    <a:pt x="4995" y="4483"/>
                  </a:lnTo>
                  <a:lnTo>
                    <a:pt x="4910" y="4480"/>
                  </a:lnTo>
                  <a:lnTo>
                    <a:pt x="4821" y="4475"/>
                  </a:lnTo>
                  <a:lnTo>
                    <a:pt x="4726" y="4470"/>
                  </a:lnTo>
                  <a:lnTo>
                    <a:pt x="4629" y="4463"/>
                  </a:lnTo>
                  <a:lnTo>
                    <a:pt x="4527" y="4454"/>
                  </a:lnTo>
                  <a:lnTo>
                    <a:pt x="4422" y="4444"/>
                  </a:lnTo>
                  <a:lnTo>
                    <a:pt x="4314" y="4432"/>
                  </a:lnTo>
                  <a:lnTo>
                    <a:pt x="4203" y="4418"/>
                  </a:lnTo>
                  <a:lnTo>
                    <a:pt x="4090" y="4402"/>
                  </a:lnTo>
                  <a:lnTo>
                    <a:pt x="3975" y="4384"/>
                  </a:lnTo>
                  <a:lnTo>
                    <a:pt x="3858" y="4363"/>
                  </a:lnTo>
                  <a:lnTo>
                    <a:pt x="3740" y="4340"/>
                  </a:lnTo>
                  <a:lnTo>
                    <a:pt x="3681" y="4326"/>
                  </a:lnTo>
                  <a:lnTo>
                    <a:pt x="3621" y="4313"/>
                  </a:lnTo>
                  <a:lnTo>
                    <a:pt x="3562" y="4299"/>
                  </a:lnTo>
                  <a:lnTo>
                    <a:pt x="3502" y="4284"/>
                  </a:lnTo>
                  <a:lnTo>
                    <a:pt x="3442" y="4268"/>
                  </a:lnTo>
                  <a:lnTo>
                    <a:pt x="3382" y="4252"/>
                  </a:lnTo>
                  <a:lnTo>
                    <a:pt x="3322" y="4235"/>
                  </a:lnTo>
                  <a:lnTo>
                    <a:pt x="3263" y="4217"/>
                  </a:lnTo>
                  <a:lnTo>
                    <a:pt x="3202" y="4198"/>
                  </a:lnTo>
                  <a:lnTo>
                    <a:pt x="3144" y="4179"/>
                  </a:lnTo>
                  <a:lnTo>
                    <a:pt x="3084" y="4159"/>
                  </a:lnTo>
                  <a:lnTo>
                    <a:pt x="3025" y="4137"/>
                  </a:lnTo>
                  <a:lnTo>
                    <a:pt x="2966" y="4115"/>
                  </a:lnTo>
                  <a:lnTo>
                    <a:pt x="2908" y="4092"/>
                  </a:lnTo>
                  <a:lnTo>
                    <a:pt x="2850" y="4068"/>
                  </a:lnTo>
                  <a:lnTo>
                    <a:pt x="2793" y="4042"/>
                  </a:lnTo>
                  <a:lnTo>
                    <a:pt x="2735" y="4016"/>
                  </a:lnTo>
                  <a:lnTo>
                    <a:pt x="2679" y="3990"/>
                  </a:lnTo>
                  <a:lnTo>
                    <a:pt x="2622" y="3962"/>
                  </a:lnTo>
                  <a:lnTo>
                    <a:pt x="2566" y="3933"/>
                  </a:lnTo>
                  <a:lnTo>
                    <a:pt x="2512" y="3903"/>
                  </a:lnTo>
                  <a:lnTo>
                    <a:pt x="2457" y="3872"/>
                  </a:lnTo>
                  <a:lnTo>
                    <a:pt x="2404" y="3840"/>
                  </a:lnTo>
                  <a:lnTo>
                    <a:pt x="2351" y="3807"/>
                  </a:lnTo>
                  <a:lnTo>
                    <a:pt x="2300" y="3772"/>
                  </a:lnTo>
                  <a:lnTo>
                    <a:pt x="2249" y="3737"/>
                  </a:lnTo>
                  <a:lnTo>
                    <a:pt x="2198" y="3700"/>
                  </a:lnTo>
                  <a:lnTo>
                    <a:pt x="2150" y="3663"/>
                  </a:lnTo>
                  <a:lnTo>
                    <a:pt x="2101" y="3624"/>
                  </a:lnTo>
                  <a:lnTo>
                    <a:pt x="2054" y="3584"/>
                  </a:lnTo>
                  <a:lnTo>
                    <a:pt x="2008" y="3543"/>
                  </a:lnTo>
                  <a:lnTo>
                    <a:pt x="1963" y="3501"/>
                  </a:lnTo>
                  <a:lnTo>
                    <a:pt x="1963" y="3501"/>
                  </a:lnTo>
                  <a:lnTo>
                    <a:pt x="1903" y="3442"/>
                  </a:lnTo>
                  <a:lnTo>
                    <a:pt x="1747" y="3289"/>
                  </a:lnTo>
                  <a:lnTo>
                    <a:pt x="1523" y="3066"/>
                  </a:lnTo>
                  <a:lnTo>
                    <a:pt x="1395" y="2937"/>
                  </a:lnTo>
                  <a:lnTo>
                    <a:pt x="1261" y="2803"/>
                  </a:lnTo>
                  <a:lnTo>
                    <a:pt x="1126" y="2665"/>
                  </a:lnTo>
                  <a:lnTo>
                    <a:pt x="993" y="2527"/>
                  </a:lnTo>
                  <a:lnTo>
                    <a:pt x="866" y="2394"/>
                  </a:lnTo>
                  <a:lnTo>
                    <a:pt x="748" y="2267"/>
                  </a:lnTo>
                  <a:lnTo>
                    <a:pt x="694" y="2208"/>
                  </a:lnTo>
                  <a:lnTo>
                    <a:pt x="644" y="2152"/>
                  </a:lnTo>
                  <a:lnTo>
                    <a:pt x="598" y="2100"/>
                  </a:lnTo>
                  <a:lnTo>
                    <a:pt x="557" y="2051"/>
                  </a:lnTo>
                  <a:lnTo>
                    <a:pt x="522" y="2007"/>
                  </a:lnTo>
                  <a:lnTo>
                    <a:pt x="491" y="1968"/>
                  </a:lnTo>
                  <a:lnTo>
                    <a:pt x="468" y="1935"/>
                  </a:lnTo>
                  <a:lnTo>
                    <a:pt x="458" y="1920"/>
                  </a:lnTo>
                  <a:lnTo>
                    <a:pt x="451" y="1907"/>
                  </a:lnTo>
                  <a:lnTo>
                    <a:pt x="451" y="1907"/>
                  </a:lnTo>
                  <a:lnTo>
                    <a:pt x="425" y="1860"/>
                  </a:lnTo>
                  <a:lnTo>
                    <a:pt x="396" y="1808"/>
                  </a:lnTo>
                  <a:lnTo>
                    <a:pt x="368" y="1752"/>
                  </a:lnTo>
                  <a:lnTo>
                    <a:pt x="338" y="1690"/>
                  </a:lnTo>
                  <a:lnTo>
                    <a:pt x="323" y="1657"/>
                  </a:lnTo>
                  <a:lnTo>
                    <a:pt x="308" y="1621"/>
                  </a:lnTo>
                  <a:lnTo>
                    <a:pt x="292" y="1583"/>
                  </a:lnTo>
                  <a:lnTo>
                    <a:pt x="277" y="1543"/>
                  </a:lnTo>
                  <a:lnTo>
                    <a:pt x="262" y="1500"/>
                  </a:lnTo>
                  <a:lnTo>
                    <a:pt x="246" y="1454"/>
                  </a:lnTo>
                  <a:lnTo>
                    <a:pt x="231" y="1406"/>
                  </a:lnTo>
                  <a:lnTo>
                    <a:pt x="216" y="1355"/>
                  </a:lnTo>
                  <a:lnTo>
                    <a:pt x="201" y="1301"/>
                  </a:lnTo>
                  <a:lnTo>
                    <a:pt x="185" y="1243"/>
                  </a:lnTo>
                  <a:lnTo>
                    <a:pt x="170" y="1182"/>
                  </a:lnTo>
                  <a:lnTo>
                    <a:pt x="155" y="1118"/>
                  </a:lnTo>
                  <a:lnTo>
                    <a:pt x="141" y="1049"/>
                  </a:lnTo>
                  <a:lnTo>
                    <a:pt x="126" y="976"/>
                  </a:lnTo>
                  <a:lnTo>
                    <a:pt x="113" y="900"/>
                  </a:lnTo>
                  <a:lnTo>
                    <a:pt x="99" y="819"/>
                  </a:lnTo>
                  <a:lnTo>
                    <a:pt x="85" y="734"/>
                  </a:lnTo>
                  <a:lnTo>
                    <a:pt x="72" y="644"/>
                  </a:lnTo>
                  <a:lnTo>
                    <a:pt x="60" y="550"/>
                  </a:lnTo>
                  <a:lnTo>
                    <a:pt x="48" y="450"/>
                  </a:lnTo>
                  <a:lnTo>
                    <a:pt x="36" y="345"/>
                  </a:lnTo>
                  <a:lnTo>
                    <a:pt x="25" y="236"/>
                  </a:lnTo>
                  <a:lnTo>
                    <a:pt x="15" y="120"/>
                  </a:lnTo>
                  <a:lnTo>
                    <a:pt x="5" y="0"/>
                  </a:lnTo>
                  <a:lnTo>
                    <a:pt x="0" y="44"/>
                  </a:lnTo>
                  <a:lnTo>
                    <a:pt x="0" y="44"/>
                  </a:lnTo>
                  <a:lnTo>
                    <a:pt x="1" y="161"/>
                  </a:lnTo>
                  <a:lnTo>
                    <a:pt x="3" y="273"/>
                  </a:lnTo>
                  <a:lnTo>
                    <a:pt x="7" y="382"/>
                  </a:lnTo>
                  <a:lnTo>
                    <a:pt x="12" y="489"/>
                  </a:lnTo>
                  <a:lnTo>
                    <a:pt x="19" y="592"/>
                  </a:lnTo>
                  <a:lnTo>
                    <a:pt x="27" y="691"/>
                  </a:lnTo>
                  <a:lnTo>
                    <a:pt x="36" y="788"/>
                  </a:lnTo>
                  <a:lnTo>
                    <a:pt x="47" y="882"/>
                  </a:lnTo>
                  <a:lnTo>
                    <a:pt x="58" y="972"/>
                  </a:lnTo>
                  <a:lnTo>
                    <a:pt x="72" y="1060"/>
                  </a:lnTo>
                  <a:lnTo>
                    <a:pt x="86" y="1144"/>
                  </a:lnTo>
                  <a:lnTo>
                    <a:pt x="102" y="1226"/>
                  </a:lnTo>
                  <a:lnTo>
                    <a:pt x="119" y="1305"/>
                  </a:lnTo>
                  <a:lnTo>
                    <a:pt x="136" y="1381"/>
                  </a:lnTo>
                  <a:lnTo>
                    <a:pt x="155" y="1455"/>
                  </a:lnTo>
                  <a:lnTo>
                    <a:pt x="174" y="1525"/>
                  </a:lnTo>
                  <a:lnTo>
                    <a:pt x="194" y="1594"/>
                  </a:lnTo>
                  <a:lnTo>
                    <a:pt x="217" y="1659"/>
                  </a:lnTo>
                  <a:lnTo>
                    <a:pt x="239" y="1722"/>
                  </a:lnTo>
                  <a:lnTo>
                    <a:pt x="262" y="1782"/>
                  </a:lnTo>
                  <a:lnTo>
                    <a:pt x="285" y="1841"/>
                  </a:lnTo>
                  <a:lnTo>
                    <a:pt x="310" y="1897"/>
                  </a:lnTo>
                  <a:lnTo>
                    <a:pt x="335" y="1950"/>
                  </a:lnTo>
                  <a:lnTo>
                    <a:pt x="361" y="2001"/>
                  </a:lnTo>
                  <a:lnTo>
                    <a:pt x="387" y="2049"/>
                  </a:lnTo>
                  <a:lnTo>
                    <a:pt x="415" y="2096"/>
                  </a:lnTo>
                  <a:lnTo>
                    <a:pt x="442" y="2141"/>
                  </a:lnTo>
                  <a:lnTo>
                    <a:pt x="470" y="2184"/>
                  </a:lnTo>
                  <a:lnTo>
                    <a:pt x="498" y="2224"/>
                  </a:lnTo>
                  <a:lnTo>
                    <a:pt x="528" y="2262"/>
                  </a:lnTo>
                  <a:lnTo>
                    <a:pt x="557" y="2299"/>
                  </a:lnTo>
                  <a:lnTo>
                    <a:pt x="586" y="2333"/>
                  </a:lnTo>
                  <a:lnTo>
                    <a:pt x="586" y="2333"/>
                  </a:lnTo>
                  <a:lnTo>
                    <a:pt x="631" y="2383"/>
                  </a:lnTo>
                  <a:lnTo>
                    <a:pt x="706" y="2461"/>
                  </a:lnTo>
                  <a:lnTo>
                    <a:pt x="808" y="2567"/>
                  </a:lnTo>
                  <a:lnTo>
                    <a:pt x="937" y="2699"/>
                  </a:lnTo>
                  <a:lnTo>
                    <a:pt x="1265" y="3032"/>
                  </a:lnTo>
                  <a:lnTo>
                    <a:pt x="1677" y="3447"/>
                  </a:lnTo>
                  <a:lnTo>
                    <a:pt x="2156" y="3928"/>
                  </a:lnTo>
                  <a:lnTo>
                    <a:pt x="2689" y="4462"/>
                  </a:lnTo>
                  <a:lnTo>
                    <a:pt x="3260" y="5033"/>
                  </a:lnTo>
                  <a:lnTo>
                    <a:pt x="3856" y="5626"/>
                  </a:lnTo>
                  <a:lnTo>
                    <a:pt x="4462" y="6228"/>
                  </a:lnTo>
                  <a:lnTo>
                    <a:pt x="5064" y="6824"/>
                  </a:lnTo>
                  <a:lnTo>
                    <a:pt x="5646" y="7398"/>
                  </a:lnTo>
                  <a:lnTo>
                    <a:pt x="6194" y="7937"/>
                  </a:lnTo>
                  <a:lnTo>
                    <a:pt x="6451" y="8189"/>
                  </a:lnTo>
                  <a:lnTo>
                    <a:pt x="6695" y="8427"/>
                  </a:lnTo>
                  <a:lnTo>
                    <a:pt x="6923" y="8648"/>
                  </a:lnTo>
                  <a:lnTo>
                    <a:pt x="7133" y="8851"/>
                  </a:lnTo>
                  <a:lnTo>
                    <a:pt x="7324" y="9034"/>
                  </a:lnTo>
                  <a:lnTo>
                    <a:pt x="7494" y="9196"/>
                  </a:lnTo>
                  <a:lnTo>
                    <a:pt x="7640" y="9334"/>
                  </a:lnTo>
                  <a:lnTo>
                    <a:pt x="7763" y="9447"/>
                  </a:lnTo>
                  <a:lnTo>
                    <a:pt x="7763" y="9447"/>
                  </a:lnTo>
                  <a:lnTo>
                    <a:pt x="7811" y="9490"/>
                  </a:lnTo>
                  <a:lnTo>
                    <a:pt x="7860" y="9531"/>
                  </a:lnTo>
                  <a:lnTo>
                    <a:pt x="7909" y="9571"/>
                  </a:lnTo>
                  <a:lnTo>
                    <a:pt x="7959" y="9610"/>
                  </a:lnTo>
                  <a:lnTo>
                    <a:pt x="8010" y="9647"/>
                  </a:lnTo>
                  <a:lnTo>
                    <a:pt x="8060" y="9684"/>
                  </a:lnTo>
                  <a:lnTo>
                    <a:pt x="8112" y="9719"/>
                  </a:lnTo>
                  <a:lnTo>
                    <a:pt x="8163" y="9753"/>
                  </a:lnTo>
                  <a:lnTo>
                    <a:pt x="8216" y="9785"/>
                  </a:lnTo>
                  <a:lnTo>
                    <a:pt x="8268" y="9816"/>
                  </a:lnTo>
                  <a:lnTo>
                    <a:pt x="8321" y="9847"/>
                  </a:lnTo>
                  <a:lnTo>
                    <a:pt x="8374" y="9875"/>
                  </a:lnTo>
                  <a:lnTo>
                    <a:pt x="8427" y="9903"/>
                  </a:lnTo>
                  <a:lnTo>
                    <a:pt x="8480" y="9931"/>
                  </a:lnTo>
                  <a:lnTo>
                    <a:pt x="8534" y="9956"/>
                  </a:lnTo>
                  <a:lnTo>
                    <a:pt x="8587" y="9981"/>
                  </a:lnTo>
                  <a:lnTo>
                    <a:pt x="8641" y="10004"/>
                  </a:lnTo>
                  <a:lnTo>
                    <a:pt x="8693" y="10027"/>
                  </a:lnTo>
                  <a:lnTo>
                    <a:pt x="8747" y="10048"/>
                  </a:lnTo>
                  <a:lnTo>
                    <a:pt x="8800" y="10069"/>
                  </a:lnTo>
                  <a:lnTo>
                    <a:pt x="8854" y="10088"/>
                  </a:lnTo>
                  <a:lnTo>
                    <a:pt x="8906" y="10107"/>
                  </a:lnTo>
                  <a:lnTo>
                    <a:pt x="8959" y="10124"/>
                  </a:lnTo>
                  <a:lnTo>
                    <a:pt x="9011" y="10141"/>
                  </a:lnTo>
                  <a:lnTo>
                    <a:pt x="9064" y="10157"/>
                  </a:lnTo>
                  <a:lnTo>
                    <a:pt x="9115" y="10172"/>
                  </a:lnTo>
                  <a:lnTo>
                    <a:pt x="9167" y="10187"/>
                  </a:lnTo>
                  <a:lnTo>
                    <a:pt x="9218" y="10200"/>
                  </a:lnTo>
                  <a:lnTo>
                    <a:pt x="9269" y="10214"/>
                  </a:lnTo>
                  <a:lnTo>
                    <a:pt x="9319" y="10226"/>
                  </a:lnTo>
                  <a:lnTo>
                    <a:pt x="9417" y="10247"/>
                  </a:lnTo>
                  <a:lnTo>
                    <a:pt x="9513" y="10267"/>
                  </a:lnTo>
                  <a:lnTo>
                    <a:pt x="9607" y="10283"/>
                  </a:lnTo>
                  <a:lnTo>
                    <a:pt x="9697" y="10297"/>
                  </a:lnTo>
                  <a:lnTo>
                    <a:pt x="9782" y="10309"/>
                  </a:lnTo>
                  <a:lnTo>
                    <a:pt x="9865" y="10319"/>
                  </a:lnTo>
                  <a:lnTo>
                    <a:pt x="9944" y="10327"/>
                  </a:lnTo>
                  <a:lnTo>
                    <a:pt x="10019" y="10333"/>
                  </a:lnTo>
                  <a:lnTo>
                    <a:pt x="10087" y="10338"/>
                  </a:lnTo>
                  <a:lnTo>
                    <a:pt x="10152" y="10342"/>
                  </a:lnTo>
                  <a:lnTo>
                    <a:pt x="10210" y="10344"/>
                  </a:lnTo>
                  <a:lnTo>
                    <a:pt x="10264" y="10346"/>
                  </a:lnTo>
                  <a:lnTo>
                    <a:pt x="10311" y="10347"/>
                  </a:lnTo>
                  <a:lnTo>
                    <a:pt x="10386" y="10346"/>
                  </a:lnTo>
                  <a:lnTo>
                    <a:pt x="10432" y="10345"/>
                  </a:lnTo>
                  <a:lnTo>
                    <a:pt x="10432" y="10345"/>
                  </a:lnTo>
                  <a:lnTo>
                    <a:pt x="10479" y="10346"/>
                  </a:lnTo>
                  <a:lnTo>
                    <a:pt x="10553" y="10347"/>
                  </a:lnTo>
                  <a:lnTo>
                    <a:pt x="10600" y="10346"/>
                  </a:lnTo>
                  <a:lnTo>
                    <a:pt x="10653" y="10344"/>
                  </a:lnTo>
                  <a:lnTo>
                    <a:pt x="10712" y="10342"/>
                  </a:lnTo>
                  <a:lnTo>
                    <a:pt x="10777" y="10338"/>
                  </a:lnTo>
                  <a:lnTo>
                    <a:pt x="10846" y="10333"/>
                  </a:lnTo>
                  <a:lnTo>
                    <a:pt x="10920" y="10327"/>
                  </a:lnTo>
                  <a:lnTo>
                    <a:pt x="10999" y="10319"/>
                  </a:lnTo>
                  <a:lnTo>
                    <a:pt x="11081" y="10309"/>
                  </a:lnTo>
                  <a:lnTo>
                    <a:pt x="11168" y="10297"/>
                  </a:lnTo>
                  <a:lnTo>
                    <a:pt x="11258" y="10283"/>
                  </a:lnTo>
                  <a:lnTo>
                    <a:pt x="11351" y="10267"/>
                  </a:lnTo>
                  <a:lnTo>
                    <a:pt x="11447" y="10247"/>
                  </a:lnTo>
                  <a:lnTo>
                    <a:pt x="11546" y="10226"/>
                  </a:lnTo>
                  <a:lnTo>
                    <a:pt x="11595" y="10214"/>
                  </a:lnTo>
                  <a:lnTo>
                    <a:pt x="11646" y="10200"/>
                  </a:lnTo>
                  <a:lnTo>
                    <a:pt x="11697" y="10187"/>
                  </a:lnTo>
                  <a:lnTo>
                    <a:pt x="11749" y="10172"/>
                  </a:lnTo>
                  <a:lnTo>
                    <a:pt x="11800" y="10157"/>
                  </a:lnTo>
                  <a:lnTo>
                    <a:pt x="11853" y="10141"/>
                  </a:lnTo>
                  <a:lnTo>
                    <a:pt x="11905" y="10124"/>
                  </a:lnTo>
                  <a:lnTo>
                    <a:pt x="11957" y="10107"/>
                  </a:lnTo>
                  <a:lnTo>
                    <a:pt x="12010" y="10088"/>
                  </a:lnTo>
                  <a:lnTo>
                    <a:pt x="12063" y="10069"/>
                  </a:lnTo>
                  <a:lnTo>
                    <a:pt x="12117" y="10048"/>
                  </a:lnTo>
                  <a:lnTo>
                    <a:pt x="12170" y="10027"/>
                  </a:lnTo>
                  <a:lnTo>
                    <a:pt x="12224" y="10004"/>
                  </a:lnTo>
                  <a:lnTo>
                    <a:pt x="12276" y="9981"/>
                  </a:lnTo>
                  <a:lnTo>
                    <a:pt x="12330" y="9956"/>
                  </a:lnTo>
                  <a:lnTo>
                    <a:pt x="12383" y="9931"/>
                  </a:lnTo>
                  <a:lnTo>
                    <a:pt x="12437" y="9903"/>
                  </a:lnTo>
                  <a:lnTo>
                    <a:pt x="12490" y="9875"/>
                  </a:lnTo>
                  <a:lnTo>
                    <a:pt x="12543" y="9847"/>
                  </a:lnTo>
                  <a:lnTo>
                    <a:pt x="12595" y="9816"/>
                  </a:lnTo>
                  <a:lnTo>
                    <a:pt x="12648" y="9785"/>
                  </a:lnTo>
                  <a:lnTo>
                    <a:pt x="12700" y="9753"/>
                  </a:lnTo>
                  <a:lnTo>
                    <a:pt x="12752" y="9719"/>
                  </a:lnTo>
                  <a:lnTo>
                    <a:pt x="12803" y="9684"/>
                  </a:lnTo>
                  <a:lnTo>
                    <a:pt x="12854" y="9647"/>
                  </a:lnTo>
                  <a:lnTo>
                    <a:pt x="12904" y="9610"/>
                  </a:lnTo>
                  <a:lnTo>
                    <a:pt x="12955" y="9571"/>
                  </a:lnTo>
                  <a:lnTo>
                    <a:pt x="13004" y="9531"/>
                  </a:lnTo>
                  <a:lnTo>
                    <a:pt x="13053" y="9490"/>
                  </a:lnTo>
                  <a:lnTo>
                    <a:pt x="13101" y="9447"/>
                  </a:lnTo>
                  <a:lnTo>
                    <a:pt x="13101" y="9447"/>
                  </a:lnTo>
                  <a:lnTo>
                    <a:pt x="13223" y="9334"/>
                  </a:lnTo>
                  <a:lnTo>
                    <a:pt x="13370" y="9196"/>
                  </a:lnTo>
                  <a:lnTo>
                    <a:pt x="13540" y="9034"/>
                  </a:lnTo>
                  <a:lnTo>
                    <a:pt x="13731" y="8851"/>
                  </a:lnTo>
                  <a:lnTo>
                    <a:pt x="13941" y="8648"/>
                  </a:lnTo>
                  <a:lnTo>
                    <a:pt x="14169" y="8427"/>
                  </a:lnTo>
                  <a:lnTo>
                    <a:pt x="14412" y="8189"/>
                  </a:lnTo>
                  <a:lnTo>
                    <a:pt x="14670" y="7937"/>
                  </a:lnTo>
                  <a:lnTo>
                    <a:pt x="15218" y="7398"/>
                  </a:lnTo>
                  <a:lnTo>
                    <a:pt x="15800" y="6824"/>
                  </a:lnTo>
                  <a:lnTo>
                    <a:pt x="16402" y="6228"/>
                  </a:lnTo>
                  <a:lnTo>
                    <a:pt x="17007" y="5626"/>
                  </a:lnTo>
                  <a:lnTo>
                    <a:pt x="17604" y="5033"/>
                  </a:lnTo>
                  <a:lnTo>
                    <a:pt x="18175" y="4462"/>
                  </a:lnTo>
                  <a:lnTo>
                    <a:pt x="18708" y="3928"/>
                  </a:lnTo>
                  <a:lnTo>
                    <a:pt x="19186" y="3447"/>
                  </a:lnTo>
                  <a:lnTo>
                    <a:pt x="19598" y="3032"/>
                  </a:lnTo>
                  <a:lnTo>
                    <a:pt x="19926" y="2699"/>
                  </a:lnTo>
                  <a:lnTo>
                    <a:pt x="20056" y="2567"/>
                  </a:lnTo>
                  <a:lnTo>
                    <a:pt x="20157" y="2461"/>
                  </a:lnTo>
                  <a:lnTo>
                    <a:pt x="20232" y="2383"/>
                  </a:lnTo>
                  <a:lnTo>
                    <a:pt x="20278" y="2333"/>
                  </a:lnTo>
                  <a:lnTo>
                    <a:pt x="20278" y="2333"/>
                  </a:lnTo>
                  <a:lnTo>
                    <a:pt x="20307" y="2299"/>
                  </a:lnTo>
                  <a:lnTo>
                    <a:pt x="20336" y="2262"/>
                  </a:lnTo>
                  <a:lnTo>
                    <a:pt x="20365" y="2224"/>
                  </a:lnTo>
                  <a:lnTo>
                    <a:pt x="20394" y="2184"/>
                  </a:lnTo>
                  <a:lnTo>
                    <a:pt x="20422" y="2141"/>
                  </a:lnTo>
                  <a:lnTo>
                    <a:pt x="20449" y="2096"/>
                  </a:lnTo>
                  <a:lnTo>
                    <a:pt x="20476" y="2049"/>
                  </a:lnTo>
                  <a:lnTo>
                    <a:pt x="20503" y="2001"/>
                  </a:lnTo>
                  <a:lnTo>
                    <a:pt x="20529" y="1950"/>
                  </a:lnTo>
                  <a:lnTo>
                    <a:pt x="20554" y="1897"/>
                  </a:lnTo>
                  <a:lnTo>
                    <a:pt x="20578" y="1841"/>
                  </a:lnTo>
                  <a:lnTo>
                    <a:pt x="20603" y="1782"/>
                  </a:lnTo>
                  <a:lnTo>
                    <a:pt x="20625" y="1722"/>
                  </a:lnTo>
                  <a:lnTo>
                    <a:pt x="20647" y="1659"/>
                  </a:lnTo>
                  <a:lnTo>
                    <a:pt x="20669" y="1594"/>
                  </a:lnTo>
                  <a:lnTo>
                    <a:pt x="20689" y="1525"/>
                  </a:lnTo>
                  <a:lnTo>
                    <a:pt x="20710" y="1455"/>
                  </a:lnTo>
                  <a:lnTo>
                    <a:pt x="20728" y="1381"/>
                  </a:lnTo>
                  <a:lnTo>
                    <a:pt x="20746" y="1305"/>
                  </a:lnTo>
                  <a:lnTo>
                    <a:pt x="20762" y="1226"/>
                  </a:lnTo>
                  <a:lnTo>
                    <a:pt x="20777" y="1144"/>
                  </a:lnTo>
                  <a:lnTo>
                    <a:pt x="20792" y="1060"/>
                  </a:lnTo>
                  <a:lnTo>
                    <a:pt x="20805" y="972"/>
                  </a:lnTo>
                  <a:lnTo>
                    <a:pt x="20818" y="882"/>
                  </a:lnTo>
                  <a:lnTo>
                    <a:pt x="20828" y="788"/>
                  </a:lnTo>
                  <a:lnTo>
                    <a:pt x="20838" y="691"/>
                  </a:lnTo>
                  <a:lnTo>
                    <a:pt x="20846" y="592"/>
                  </a:lnTo>
                  <a:lnTo>
                    <a:pt x="20852" y="489"/>
                  </a:lnTo>
                  <a:lnTo>
                    <a:pt x="20858" y="382"/>
                  </a:lnTo>
                  <a:lnTo>
                    <a:pt x="20861" y="273"/>
                  </a:lnTo>
                  <a:lnTo>
                    <a:pt x="20864" y="161"/>
                  </a:lnTo>
                  <a:lnTo>
                    <a:pt x="20864" y="44"/>
                  </a:lnTo>
                  <a:lnTo>
                    <a:pt x="20859" y="0"/>
                  </a:lnTo>
                  <a:lnTo>
                    <a:pt x="20859" y="0"/>
                  </a:lnTo>
                  <a:lnTo>
                    <a:pt x="20849" y="120"/>
                  </a:lnTo>
                  <a:lnTo>
                    <a:pt x="20839" y="236"/>
                  </a:lnTo>
                  <a:lnTo>
                    <a:pt x="20828" y="345"/>
                  </a:lnTo>
                  <a:lnTo>
                    <a:pt x="20816" y="450"/>
                  </a:lnTo>
                  <a:lnTo>
                    <a:pt x="20804" y="550"/>
                  </a:lnTo>
                  <a:lnTo>
                    <a:pt x="20791" y="644"/>
                  </a:lnTo>
                  <a:lnTo>
                    <a:pt x="20778" y="734"/>
                  </a:lnTo>
                  <a:lnTo>
                    <a:pt x="20765" y="819"/>
                  </a:lnTo>
                  <a:lnTo>
                    <a:pt x="20752" y="900"/>
                  </a:lnTo>
                  <a:lnTo>
                    <a:pt x="20738" y="976"/>
                  </a:lnTo>
                  <a:lnTo>
                    <a:pt x="20724" y="1049"/>
                  </a:lnTo>
                  <a:lnTo>
                    <a:pt x="20709" y="1118"/>
                  </a:lnTo>
                  <a:lnTo>
                    <a:pt x="20694" y="1182"/>
                  </a:lnTo>
                  <a:lnTo>
                    <a:pt x="20679" y="1243"/>
                  </a:lnTo>
                  <a:lnTo>
                    <a:pt x="20664" y="1301"/>
                  </a:lnTo>
                  <a:lnTo>
                    <a:pt x="20649" y="1355"/>
                  </a:lnTo>
                  <a:lnTo>
                    <a:pt x="20633" y="1406"/>
                  </a:lnTo>
                  <a:lnTo>
                    <a:pt x="20618" y="1454"/>
                  </a:lnTo>
                  <a:lnTo>
                    <a:pt x="20603" y="1500"/>
                  </a:lnTo>
                  <a:lnTo>
                    <a:pt x="20586" y="1543"/>
                  </a:lnTo>
                  <a:lnTo>
                    <a:pt x="20571" y="1583"/>
                  </a:lnTo>
                  <a:lnTo>
                    <a:pt x="20556" y="1621"/>
                  </a:lnTo>
                  <a:lnTo>
                    <a:pt x="20541" y="1657"/>
                  </a:lnTo>
                  <a:lnTo>
                    <a:pt x="20526" y="1690"/>
                  </a:lnTo>
                  <a:lnTo>
                    <a:pt x="20496" y="1752"/>
                  </a:lnTo>
                  <a:lnTo>
                    <a:pt x="20467" y="1808"/>
                  </a:lnTo>
                  <a:lnTo>
                    <a:pt x="20439" y="1860"/>
                  </a:lnTo>
                  <a:lnTo>
                    <a:pt x="20413" y="1907"/>
                  </a:lnTo>
                  <a:lnTo>
                    <a:pt x="20413" y="1907"/>
                  </a:lnTo>
                  <a:lnTo>
                    <a:pt x="20406" y="1920"/>
                  </a:lnTo>
                  <a:lnTo>
                    <a:pt x="20396" y="1935"/>
                  </a:lnTo>
                  <a:lnTo>
                    <a:pt x="20372" y="1968"/>
                  </a:lnTo>
                  <a:lnTo>
                    <a:pt x="20342" y="2007"/>
                  </a:lnTo>
                  <a:lnTo>
                    <a:pt x="20307" y="2051"/>
                  </a:lnTo>
                  <a:lnTo>
                    <a:pt x="20265" y="2100"/>
                  </a:lnTo>
                  <a:lnTo>
                    <a:pt x="20220" y="2152"/>
                  </a:lnTo>
                  <a:lnTo>
                    <a:pt x="20170" y="2208"/>
                  </a:lnTo>
                  <a:lnTo>
                    <a:pt x="20115" y="2267"/>
                  </a:lnTo>
                  <a:lnTo>
                    <a:pt x="19998" y="2394"/>
                  </a:lnTo>
                  <a:lnTo>
                    <a:pt x="19871" y="2527"/>
                  </a:lnTo>
                  <a:lnTo>
                    <a:pt x="19738" y="2665"/>
                  </a:lnTo>
                  <a:lnTo>
                    <a:pt x="19602" y="2803"/>
                  </a:lnTo>
                  <a:lnTo>
                    <a:pt x="19469" y="2937"/>
                  </a:lnTo>
                  <a:lnTo>
                    <a:pt x="19341" y="3066"/>
                  </a:lnTo>
                  <a:lnTo>
                    <a:pt x="19117" y="3289"/>
                  </a:lnTo>
                  <a:lnTo>
                    <a:pt x="18960" y="3442"/>
                  </a:lnTo>
                  <a:lnTo>
                    <a:pt x="18901" y="3501"/>
                  </a:lnTo>
                  <a:lnTo>
                    <a:pt x="18901" y="3501"/>
                  </a:lnTo>
                  <a:close/>
                </a:path>
              </a:pathLst>
            </a:custGeom>
            <a:solidFill>
              <a:schemeClr val="bg1">
                <a:lumMod val="85000"/>
              </a:schemeClr>
            </a:solidFill>
            <a:ln w="9525">
              <a:noFill/>
              <a:round/>
              <a:headEnd/>
              <a:tailEnd/>
            </a:ln>
          </p:spPr>
          <p:txBody>
            <a:bodyPr vert="horz" wrap="square" lIns="96418" tIns="48210" rIns="96418" bIns="48210" numCol="1" anchor="t" anchorCtr="0" compatLnSpc="1">
              <a:prstTxWarp prst="textNoShape">
                <a:avLst/>
              </a:prstTxWarp>
            </a:bodyPr>
            <a:lstStyle/>
            <a:p>
              <a:endParaRPr lang="fr-FR" kern="0">
                <a:solidFill>
                  <a:sysClr val="windowText" lastClr="000000"/>
                </a:solidFill>
              </a:endParaRPr>
            </a:p>
          </p:txBody>
        </p:sp>
        <p:sp>
          <p:nvSpPr>
            <p:cNvPr id="1031" name="Freeform 7"/>
            <p:cNvSpPr>
              <a:spLocks/>
            </p:cNvSpPr>
            <p:nvPr/>
          </p:nvSpPr>
          <p:spPr bwMode="auto">
            <a:xfrm rot="20191043">
              <a:off x="3256005" y="1369693"/>
              <a:ext cx="2609084" cy="1447951"/>
            </a:xfrm>
            <a:custGeom>
              <a:avLst/>
              <a:gdLst/>
              <a:ahLst/>
              <a:cxnLst>
                <a:cxn ang="0">
                  <a:pos x="2199" y="6646"/>
                </a:cxn>
                <a:cxn ang="0">
                  <a:pos x="2567" y="6413"/>
                </a:cxn>
                <a:cxn ang="0">
                  <a:pos x="2967" y="6231"/>
                </a:cxn>
                <a:cxn ang="0">
                  <a:pos x="3382" y="6094"/>
                </a:cxn>
                <a:cxn ang="0">
                  <a:pos x="3859" y="5983"/>
                </a:cxn>
                <a:cxn ang="0">
                  <a:pos x="4629" y="5883"/>
                </a:cxn>
                <a:cxn ang="0">
                  <a:pos x="5281" y="5859"/>
                </a:cxn>
                <a:cxn ang="0">
                  <a:pos x="15583" y="5859"/>
                </a:cxn>
                <a:cxn ang="0">
                  <a:pos x="16236" y="5883"/>
                </a:cxn>
                <a:cxn ang="0">
                  <a:pos x="17007" y="5983"/>
                </a:cxn>
                <a:cxn ang="0">
                  <a:pos x="17482" y="6094"/>
                </a:cxn>
                <a:cxn ang="0">
                  <a:pos x="17898" y="6231"/>
                </a:cxn>
                <a:cxn ang="0">
                  <a:pos x="18298" y="6413"/>
                </a:cxn>
                <a:cxn ang="0">
                  <a:pos x="18666" y="6646"/>
                </a:cxn>
                <a:cxn ang="0">
                  <a:pos x="18961" y="6903"/>
                </a:cxn>
                <a:cxn ang="0">
                  <a:pos x="19998" y="7952"/>
                </a:cxn>
                <a:cxn ang="0">
                  <a:pos x="20373" y="8378"/>
                </a:cxn>
                <a:cxn ang="0">
                  <a:pos x="20496" y="8593"/>
                </a:cxn>
                <a:cxn ang="0">
                  <a:pos x="20618" y="8892"/>
                </a:cxn>
                <a:cxn ang="0">
                  <a:pos x="20724" y="9297"/>
                </a:cxn>
                <a:cxn ang="0">
                  <a:pos x="20816" y="9896"/>
                </a:cxn>
                <a:cxn ang="0">
                  <a:pos x="20864" y="10185"/>
                </a:cxn>
                <a:cxn ang="0">
                  <a:pos x="20818" y="9465"/>
                </a:cxn>
                <a:cxn ang="0">
                  <a:pos x="20710" y="8892"/>
                </a:cxn>
                <a:cxn ang="0">
                  <a:pos x="20555" y="8450"/>
                </a:cxn>
                <a:cxn ang="0">
                  <a:pos x="20366" y="8122"/>
                </a:cxn>
                <a:cxn ang="0">
                  <a:pos x="20056" y="7780"/>
                </a:cxn>
                <a:cxn ang="0">
                  <a:pos x="17008" y="4720"/>
                </a:cxn>
                <a:cxn ang="0">
                  <a:pos x="13941" y="1698"/>
                </a:cxn>
                <a:cxn ang="0">
                  <a:pos x="13053" y="857"/>
                </a:cxn>
                <a:cxn ang="0">
                  <a:pos x="12701" y="593"/>
                </a:cxn>
                <a:cxn ang="0">
                  <a:pos x="12330" y="390"/>
                </a:cxn>
                <a:cxn ang="0">
                  <a:pos x="11958" y="240"/>
                </a:cxn>
                <a:cxn ang="0">
                  <a:pos x="11596" y="133"/>
                </a:cxn>
                <a:cxn ang="0">
                  <a:pos x="10999" y="27"/>
                </a:cxn>
                <a:cxn ang="0">
                  <a:pos x="10554" y="0"/>
                </a:cxn>
                <a:cxn ang="0">
                  <a:pos x="10211" y="2"/>
                </a:cxn>
                <a:cxn ang="0">
                  <a:pos x="9697" y="49"/>
                </a:cxn>
                <a:cxn ang="0">
                  <a:pos x="9167" y="159"/>
                </a:cxn>
                <a:cxn ang="0">
                  <a:pos x="8801" y="278"/>
                </a:cxn>
                <a:cxn ang="0">
                  <a:pos x="8427" y="442"/>
                </a:cxn>
                <a:cxn ang="0">
                  <a:pos x="8062" y="662"/>
                </a:cxn>
                <a:cxn ang="0">
                  <a:pos x="7764" y="899"/>
                </a:cxn>
                <a:cxn ang="0">
                  <a:pos x="6453" y="2156"/>
                </a:cxn>
                <a:cxn ang="0">
                  <a:pos x="2689" y="5884"/>
                </a:cxn>
                <a:cxn ang="0">
                  <a:pos x="632" y="7963"/>
                </a:cxn>
                <a:cxn ang="0">
                  <a:pos x="443" y="8205"/>
                </a:cxn>
                <a:cxn ang="0">
                  <a:pos x="263" y="8563"/>
                </a:cxn>
                <a:cxn ang="0">
                  <a:pos x="119" y="9041"/>
                </a:cxn>
                <a:cxn ang="0">
                  <a:pos x="27" y="9654"/>
                </a:cxn>
                <a:cxn ang="0">
                  <a:pos x="5" y="10347"/>
                </a:cxn>
                <a:cxn ang="0">
                  <a:pos x="73" y="9702"/>
                </a:cxn>
                <a:cxn ang="0">
                  <a:pos x="171" y="9164"/>
                </a:cxn>
                <a:cxn ang="0">
                  <a:pos x="278" y="8803"/>
                </a:cxn>
                <a:cxn ang="0">
                  <a:pos x="425" y="8487"/>
                </a:cxn>
                <a:cxn ang="0">
                  <a:pos x="558" y="8294"/>
                </a:cxn>
                <a:cxn ang="0">
                  <a:pos x="1127" y="7681"/>
                </a:cxn>
                <a:cxn ang="0">
                  <a:pos x="1963" y="6846"/>
                </a:cxn>
              </a:cxnLst>
              <a:rect l="0" t="0" r="r" b="b"/>
              <a:pathLst>
                <a:path w="20864" h="10347">
                  <a:moveTo>
                    <a:pt x="1963" y="6846"/>
                  </a:moveTo>
                  <a:lnTo>
                    <a:pt x="1963" y="6846"/>
                  </a:lnTo>
                  <a:lnTo>
                    <a:pt x="2009" y="6803"/>
                  </a:lnTo>
                  <a:lnTo>
                    <a:pt x="2054" y="6762"/>
                  </a:lnTo>
                  <a:lnTo>
                    <a:pt x="2102" y="6722"/>
                  </a:lnTo>
                  <a:lnTo>
                    <a:pt x="2150" y="6683"/>
                  </a:lnTo>
                  <a:lnTo>
                    <a:pt x="2199" y="6646"/>
                  </a:lnTo>
                  <a:lnTo>
                    <a:pt x="2249" y="6609"/>
                  </a:lnTo>
                  <a:lnTo>
                    <a:pt x="2300" y="6573"/>
                  </a:lnTo>
                  <a:lnTo>
                    <a:pt x="2352" y="6539"/>
                  </a:lnTo>
                  <a:lnTo>
                    <a:pt x="2404" y="6506"/>
                  </a:lnTo>
                  <a:lnTo>
                    <a:pt x="2458" y="6474"/>
                  </a:lnTo>
                  <a:lnTo>
                    <a:pt x="2512" y="6443"/>
                  </a:lnTo>
                  <a:lnTo>
                    <a:pt x="2567" y="6413"/>
                  </a:lnTo>
                  <a:lnTo>
                    <a:pt x="2622" y="6384"/>
                  </a:lnTo>
                  <a:lnTo>
                    <a:pt x="2679" y="6356"/>
                  </a:lnTo>
                  <a:lnTo>
                    <a:pt x="2735" y="6329"/>
                  </a:lnTo>
                  <a:lnTo>
                    <a:pt x="2793" y="6303"/>
                  </a:lnTo>
                  <a:lnTo>
                    <a:pt x="2851" y="6278"/>
                  </a:lnTo>
                  <a:lnTo>
                    <a:pt x="2908" y="6254"/>
                  </a:lnTo>
                  <a:lnTo>
                    <a:pt x="2967" y="6231"/>
                  </a:lnTo>
                  <a:lnTo>
                    <a:pt x="3025" y="6209"/>
                  </a:lnTo>
                  <a:lnTo>
                    <a:pt x="3085" y="6188"/>
                  </a:lnTo>
                  <a:lnTo>
                    <a:pt x="3144" y="6167"/>
                  </a:lnTo>
                  <a:lnTo>
                    <a:pt x="3204" y="6148"/>
                  </a:lnTo>
                  <a:lnTo>
                    <a:pt x="3263" y="6129"/>
                  </a:lnTo>
                  <a:lnTo>
                    <a:pt x="3323" y="6111"/>
                  </a:lnTo>
                  <a:lnTo>
                    <a:pt x="3382" y="6094"/>
                  </a:lnTo>
                  <a:lnTo>
                    <a:pt x="3442" y="6077"/>
                  </a:lnTo>
                  <a:lnTo>
                    <a:pt x="3503" y="6062"/>
                  </a:lnTo>
                  <a:lnTo>
                    <a:pt x="3562" y="6047"/>
                  </a:lnTo>
                  <a:lnTo>
                    <a:pt x="3622" y="6033"/>
                  </a:lnTo>
                  <a:lnTo>
                    <a:pt x="3681" y="6019"/>
                  </a:lnTo>
                  <a:lnTo>
                    <a:pt x="3741" y="6007"/>
                  </a:lnTo>
                  <a:lnTo>
                    <a:pt x="3859" y="5983"/>
                  </a:lnTo>
                  <a:lnTo>
                    <a:pt x="3975" y="5963"/>
                  </a:lnTo>
                  <a:lnTo>
                    <a:pt x="4090" y="5944"/>
                  </a:lnTo>
                  <a:lnTo>
                    <a:pt x="4204" y="5928"/>
                  </a:lnTo>
                  <a:lnTo>
                    <a:pt x="4314" y="5914"/>
                  </a:lnTo>
                  <a:lnTo>
                    <a:pt x="4422" y="5902"/>
                  </a:lnTo>
                  <a:lnTo>
                    <a:pt x="4528" y="5892"/>
                  </a:lnTo>
                  <a:lnTo>
                    <a:pt x="4629" y="5883"/>
                  </a:lnTo>
                  <a:lnTo>
                    <a:pt x="4728" y="5876"/>
                  </a:lnTo>
                  <a:lnTo>
                    <a:pt x="4822" y="5871"/>
                  </a:lnTo>
                  <a:lnTo>
                    <a:pt x="4912" y="5867"/>
                  </a:lnTo>
                  <a:lnTo>
                    <a:pt x="4996" y="5863"/>
                  </a:lnTo>
                  <a:lnTo>
                    <a:pt x="5076" y="5861"/>
                  </a:lnTo>
                  <a:lnTo>
                    <a:pt x="5150" y="5860"/>
                  </a:lnTo>
                  <a:lnTo>
                    <a:pt x="5281" y="5859"/>
                  </a:lnTo>
                  <a:lnTo>
                    <a:pt x="5281" y="5859"/>
                  </a:lnTo>
                  <a:lnTo>
                    <a:pt x="10416" y="5859"/>
                  </a:lnTo>
                  <a:lnTo>
                    <a:pt x="10416" y="5859"/>
                  </a:lnTo>
                  <a:lnTo>
                    <a:pt x="10449" y="5859"/>
                  </a:lnTo>
                  <a:lnTo>
                    <a:pt x="10449" y="5859"/>
                  </a:lnTo>
                  <a:lnTo>
                    <a:pt x="15583" y="5859"/>
                  </a:lnTo>
                  <a:lnTo>
                    <a:pt x="15583" y="5859"/>
                  </a:lnTo>
                  <a:lnTo>
                    <a:pt x="15715" y="5860"/>
                  </a:lnTo>
                  <a:lnTo>
                    <a:pt x="15789" y="5861"/>
                  </a:lnTo>
                  <a:lnTo>
                    <a:pt x="15869" y="5863"/>
                  </a:lnTo>
                  <a:lnTo>
                    <a:pt x="15954" y="5867"/>
                  </a:lnTo>
                  <a:lnTo>
                    <a:pt x="16044" y="5871"/>
                  </a:lnTo>
                  <a:lnTo>
                    <a:pt x="16138" y="5876"/>
                  </a:lnTo>
                  <a:lnTo>
                    <a:pt x="16236" y="5883"/>
                  </a:lnTo>
                  <a:lnTo>
                    <a:pt x="16337" y="5892"/>
                  </a:lnTo>
                  <a:lnTo>
                    <a:pt x="16442" y="5902"/>
                  </a:lnTo>
                  <a:lnTo>
                    <a:pt x="16550" y="5914"/>
                  </a:lnTo>
                  <a:lnTo>
                    <a:pt x="16661" y="5928"/>
                  </a:lnTo>
                  <a:lnTo>
                    <a:pt x="16775" y="5944"/>
                  </a:lnTo>
                  <a:lnTo>
                    <a:pt x="16890" y="5963"/>
                  </a:lnTo>
                  <a:lnTo>
                    <a:pt x="17007" y="5983"/>
                  </a:lnTo>
                  <a:lnTo>
                    <a:pt x="17124" y="6007"/>
                  </a:lnTo>
                  <a:lnTo>
                    <a:pt x="17183" y="6019"/>
                  </a:lnTo>
                  <a:lnTo>
                    <a:pt x="17243" y="6033"/>
                  </a:lnTo>
                  <a:lnTo>
                    <a:pt x="17302" y="6047"/>
                  </a:lnTo>
                  <a:lnTo>
                    <a:pt x="17363" y="6062"/>
                  </a:lnTo>
                  <a:lnTo>
                    <a:pt x="17423" y="6077"/>
                  </a:lnTo>
                  <a:lnTo>
                    <a:pt x="17482" y="6094"/>
                  </a:lnTo>
                  <a:lnTo>
                    <a:pt x="17542" y="6111"/>
                  </a:lnTo>
                  <a:lnTo>
                    <a:pt x="17602" y="6129"/>
                  </a:lnTo>
                  <a:lnTo>
                    <a:pt x="17662" y="6148"/>
                  </a:lnTo>
                  <a:lnTo>
                    <a:pt x="17721" y="6167"/>
                  </a:lnTo>
                  <a:lnTo>
                    <a:pt x="17780" y="6188"/>
                  </a:lnTo>
                  <a:lnTo>
                    <a:pt x="17839" y="6209"/>
                  </a:lnTo>
                  <a:lnTo>
                    <a:pt x="17898" y="6231"/>
                  </a:lnTo>
                  <a:lnTo>
                    <a:pt x="17956" y="6254"/>
                  </a:lnTo>
                  <a:lnTo>
                    <a:pt x="18014" y="6278"/>
                  </a:lnTo>
                  <a:lnTo>
                    <a:pt x="18073" y="6303"/>
                  </a:lnTo>
                  <a:lnTo>
                    <a:pt x="18129" y="6329"/>
                  </a:lnTo>
                  <a:lnTo>
                    <a:pt x="18186" y="6356"/>
                  </a:lnTo>
                  <a:lnTo>
                    <a:pt x="18242" y="6384"/>
                  </a:lnTo>
                  <a:lnTo>
                    <a:pt x="18298" y="6413"/>
                  </a:lnTo>
                  <a:lnTo>
                    <a:pt x="18352" y="6443"/>
                  </a:lnTo>
                  <a:lnTo>
                    <a:pt x="18407" y="6474"/>
                  </a:lnTo>
                  <a:lnTo>
                    <a:pt x="18460" y="6506"/>
                  </a:lnTo>
                  <a:lnTo>
                    <a:pt x="18513" y="6539"/>
                  </a:lnTo>
                  <a:lnTo>
                    <a:pt x="18564" y="6573"/>
                  </a:lnTo>
                  <a:lnTo>
                    <a:pt x="18616" y="6609"/>
                  </a:lnTo>
                  <a:lnTo>
                    <a:pt x="18666" y="6646"/>
                  </a:lnTo>
                  <a:lnTo>
                    <a:pt x="18715" y="6683"/>
                  </a:lnTo>
                  <a:lnTo>
                    <a:pt x="18763" y="6722"/>
                  </a:lnTo>
                  <a:lnTo>
                    <a:pt x="18810" y="6762"/>
                  </a:lnTo>
                  <a:lnTo>
                    <a:pt x="18857" y="6803"/>
                  </a:lnTo>
                  <a:lnTo>
                    <a:pt x="18901" y="6846"/>
                  </a:lnTo>
                  <a:lnTo>
                    <a:pt x="18901" y="6846"/>
                  </a:lnTo>
                  <a:lnTo>
                    <a:pt x="18961" y="6903"/>
                  </a:lnTo>
                  <a:lnTo>
                    <a:pt x="19117" y="7058"/>
                  </a:lnTo>
                  <a:lnTo>
                    <a:pt x="19341" y="7281"/>
                  </a:lnTo>
                  <a:lnTo>
                    <a:pt x="19469" y="7408"/>
                  </a:lnTo>
                  <a:lnTo>
                    <a:pt x="19603" y="7544"/>
                  </a:lnTo>
                  <a:lnTo>
                    <a:pt x="19738" y="7681"/>
                  </a:lnTo>
                  <a:lnTo>
                    <a:pt x="19871" y="7819"/>
                  </a:lnTo>
                  <a:lnTo>
                    <a:pt x="19998" y="7952"/>
                  </a:lnTo>
                  <a:lnTo>
                    <a:pt x="20116" y="8079"/>
                  </a:lnTo>
                  <a:lnTo>
                    <a:pt x="20170" y="8138"/>
                  </a:lnTo>
                  <a:lnTo>
                    <a:pt x="20220" y="8194"/>
                  </a:lnTo>
                  <a:lnTo>
                    <a:pt x="20266" y="8246"/>
                  </a:lnTo>
                  <a:lnTo>
                    <a:pt x="20307" y="8294"/>
                  </a:lnTo>
                  <a:lnTo>
                    <a:pt x="20343" y="8339"/>
                  </a:lnTo>
                  <a:lnTo>
                    <a:pt x="20373" y="8378"/>
                  </a:lnTo>
                  <a:lnTo>
                    <a:pt x="20396" y="8411"/>
                  </a:lnTo>
                  <a:lnTo>
                    <a:pt x="20406" y="8426"/>
                  </a:lnTo>
                  <a:lnTo>
                    <a:pt x="20413" y="8439"/>
                  </a:lnTo>
                  <a:lnTo>
                    <a:pt x="20413" y="8439"/>
                  </a:lnTo>
                  <a:lnTo>
                    <a:pt x="20439" y="8487"/>
                  </a:lnTo>
                  <a:lnTo>
                    <a:pt x="20468" y="8538"/>
                  </a:lnTo>
                  <a:lnTo>
                    <a:pt x="20496" y="8593"/>
                  </a:lnTo>
                  <a:lnTo>
                    <a:pt x="20526" y="8656"/>
                  </a:lnTo>
                  <a:lnTo>
                    <a:pt x="20541" y="8690"/>
                  </a:lnTo>
                  <a:lnTo>
                    <a:pt x="20557" y="8725"/>
                  </a:lnTo>
                  <a:lnTo>
                    <a:pt x="20572" y="8763"/>
                  </a:lnTo>
                  <a:lnTo>
                    <a:pt x="20587" y="8803"/>
                  </a:lnTo>
                  <a:lnTo>
                    <a:pt x="20603" y="8846"/>
                  </a:lnTo>
                  <a:lnTo>
                    <a:pt x="20618" y="8892"/>
                  </a:lnTo>
                  <a:lnTo>
                    <a:pt x="20633" y="8940"/>
                  </a:lnTo>
                  <a:lnTo>
                    <a:pt x="20649" y="8991"/>
                  </a:lnTo>
                  <a:lnTo>
                    <a:pt x="20665" y="9045"/>
                  </a:lnTo>
                  <a:lnTo>
                    <a:pt x="20680" y="9103"/>
                  </a:lnTo>
                  <a:lnTo>
                    <a:pt x="20694" y="9164"/>
                  </a:lnTo>
                  <a:lnTo>
                    <a:pt x="20709" y="9229"/>
                  </a:lnTo>
                  <a:lnTo>
                    <a:pt x="20724" y="9297"/>
                  </a:lnTo>
                  <a:lnTo>
                    <a:pt x="20738" y="9369"/>
                  </a:lnTo>
                  <a:lnTo>
                    <a:pt x="20752" y="9447"/>
                  </a:lnTo>
                  <a:lnTo>
                    <a:pt x="20766" y="9527"/>
                  </a:lnTo>
                  <a:lnTo>
                    <a:pt x="20779" y="9612"/>
                  </a:lnTo>
                  <a:lnTo>
                    <a:pt x="20792" y="9702"/>
                  </a:lnTo>
                  <a:lnTo>
                    <a:pt x="20804" y="9797"/>
                  </a:lnTo>
                  <a:lnTo>
                    <a:pt x="20816" y="9896"/>
                  </a:lnTo>
                  <a:lnTo>
                    <a:pt x="20828" y="10001"/>
                  </a:lnTo>
                  <a:lnTo>
                    <a:pt x="20839" y="10111"/>
                  </a:lnTo>
                  <a:lnTo>
                    <a:pt x="20849" y="10225"/>
                  </a:lnTo>
                  <a:lnTo>
                    <a:pt x="20859" y="10347"/>
                  </a:lnTo>
                  <a:lnTo>
                    <a:pt x="20864" y="10302"/>
                  </a:lnTo>
                  <a:lnTo>
                    <a:pt x="20864" y="10302"/>
                  </a:lnTo>
                  <a:lnTo>
                    <a:pt x="20864" y="10185"/>
                  </a:lnTo>
                  <a:lnTo>
                    <a:pt x="20861" y="10073"/>
                  </a:lnTo>
                  <a:lnTo>
                    <a:pt x="20858" y="9963"/>
                  </a:lnTo>
                  <a:lnTo>
                    <a:pt x="20852" y="9857"/>
                  </a:lnTo>
                  <a:lnTo>
                    <a:pt x="20846" y="9755"/>
                  </a:lnTo>
                  <a:lnTo>
                    <a:pt x="20838" y="9654"/>
                  </a:lnTo>
                  <a:lnTo>
                    <a:pt x="20828" y="9558"/>
                  </a:lnTo>
                  <a:lnTo>
                    <a:pt x="20818" y="9465"/>
                  </a:lnTo>
                  <a:lnTo>
                    <a:pt x="20806" y="9374"/>
                  </a:lnTo>
                  <a:lnTo>
                    <a:pt x="20793" y="9286"/>
                  </a:lnTo>
                  <a:lnTo>
                    <a:pt x="20778" y="9202"/>
                  </a:lnTo>
                  <a:lnTo>
                    <a:pt x="20762" y="9120"/>
                  </a:lnTo>
                  <a:lnTo>
                    <a:pt x="20746" y="9041"/>
                  </a:lnTo>
                  <a:lnTo>
                    <a:pt x="20728" y="8965"/>
                  </a:lnTo>
                  <a:lnTo>
                    <a:pt x="20710" y="8892"/>
                  </a:lnTo>
                  <a:lnTo>
                    <a:pt x="20690" y="8820"/>
                  </a:lnTo>
                  <a:lnTo>
                    <a:pt x="20670" y="8752"/>
                  </a:lnTo>
                  <a:lnTo>
                    <a:pt x="20648" y="8687"/>
                  </a:lnTo>
                  <a:lnTo>
                    <a:pt x="20626" y="8624"/>
                  </a:lnTo>
                  <a:lnTo>
                    <a:pt x="20603" y="8563"/>
                  </a:lnTo>
                  <a:lnTo>
                    <a:pt x="20579" y="8505"/>
                  </a:lnTo>
                  <a:lnTo>
                    <a:pt x="20555" y="8450"/>
                  </a:lnTo>
                  <a:lnTo>
                    <a:pt x="20529" y="8396"/>
                  </a:lnTo>
                  <a:lnTo>
                    <a:pt x="20503" y="8346"/>
                  </a:lnTo>
                  <a:lnTo>
                    <a:pt x="20477" y="8296"/>
                  </a:lnTo>
                  <a:lnTo>
                    <a:pt x="20450" y="8249"/>
                  </a:lnTo>
                  <a:lnTo>
                    <a:pt x="20422" y="8205"/>
                  </a:lnTo>
                  <a:lnTo>
                    <a:pt x="20394" y="8163"/>
                  </a:lnTo>
                  <a:lnTo>
                    <a:pt x="20366" y="8122"/>
                  </a:lnTo>
                  <a:lnTo>
                    <a:pt x="20337" y="8084"/>
                  </a:lnTo>
                  <a:lnTo>
                    <a:pt x="20308" y="8048"/>
                  </a:lnTo>
                  <a:lnTo>
                    <a:pt x="20278" y="8012"/>
                  </a:lnTo>
                  <a:lnTo>
                    <a:pt x="20278" y="8012"/>
                  </a:lnTo>
                  <a:lnTo>
                    <a:pt x="20234" y="7963"/>
                  </a:lnTo>
                  <a:lnTo>
                    <a:pt x="20159" y="7885"/>
                  </a:lnTo>
                  <a:lnTo>
                    <a:pt x="20056" y="7780"/>
                  </a:lnTo>
                  <a:lnTo>
                    <a:pt x="19927" y="7647"/>
                  </a:lnTo>
                  <a:lnTo>
                    <a:pt x="19599" y="7314"/>
                  </a:lnTo>
                  <a:lnTo>
                    <a:pt x="19187" y="6899"/>
                  </a:lnTo>
                  <a:lnTo>
                    <a:pt x="18708" y="6418"/>
                  </a:lnTo>
                  <a:lnTo>
                    <a:pt x="18176" y="5884"/>
                  </a:lnTo>
                  <a:lnTo>
                    <a:pt x="17604" y="5314"/>
                  </a:lnTo>
                  <a:lnTo>
                    <a:pt x="17008" y="4720"/>
                  </a:lnTo>
                  <a:lnTo>
                    <a:pt x="16402" y="4117"/>
                  </a:lnTo>
                  <a:lnTo>
                    <a:pt x="15801" y="3522"/>
                  </a:lnTo>
                  <a:lnTo>
                    <a:pt x="15218" y="2947"/>
                  </a:lnTo>
                  <a:lnTo>
                    <a:pt x="14670" y="2408"/>
                  </a:lnTo>
                  <a:lnTo>
                    <a:pt x="14413" y="2156"/>
                  </a:lnTo>
                  <a:lnTo>
                    <a:pt x="14169" y="1920"/>
                  </a:lnTo>
                  <a:lnTo>
                    <a:pt x="13941" y="1698"/>
                  </a:lnTo>
                  <a:lnTo>
                    <a:pt x="13731" y="1495"/>
                  </a:lnTo>
                  <a:lnTo>
                    <a:pt x="13541" y="1311"/>
                  </a:lnTo>
                  <a:lnTo>
                    <a:pt x="13370" y="1150"/>
                  </a:lnTo>
                  <a:lnTo>
                    <a:pt x="13224" y="1012"/>
                  </a:lnTo>
                  <a:lnTo>
                    <a:pt x="13101" y="899"/>
                  </a:lnTo>
                  <a:lnTo>
                    <a:pt x="13101" y="899"/>
                  </a:lnTo>
                  <a:lnTo>
                    <a:pt x="13053" y="857"/>
                  </a:lnTo>
                  <a:lnTo>
                    <a:pt x="13005" y="815"/>
                  </a:lnTo>
                  <a:lnTo>
                    <a:pt x="12955" y="775"/>
                  </a:lnTo>
                  <a:lnTo>
                    <a:pt x="12905" y="735"/>
                  </a:lnTo>
                  <a:lnTo>
                    <a:pt x="12854" y="698"/>
                  </a:lnTo>
                  <a:lnTo>
                    <a:pt x="12804" y="662"/>
                  </a:lnTo>
                  <a:lnTo>
                    <a:pt x="12752" y="627"/>
                  </a:lnTo>
                  <a:lnTo>
                    <a:pt x="12701" y="593"/>
                  </a:lnTo>
                  <a:lnTo>
                    <a:pt x="12648" y="561"/>
                  </a:lnTo>
                  <a:lnTo>
                    <a:pt x="12596" y="530"/>
                  </a:lnTo>
                  <a:lnTo>
                    <a:pt x="12543" y="500"/>
                  </a:lnTo>
                  <a:lnTo>
                    <a:pt x="12491" y="470"/>
                  </a:lnTo>
                  <a:lnTo>
                    <a:pt x="12437" y="442"/>
                  </a:lnTo>
                  <a:lnTo>
                    <a:pt x="12384" y="416"/>
                  </a:lnTo>
                  <a:lnTo>
                    <a:pt x="12330" y="390"/>
                  </a:lnTo>
                  <a:lnTo>
                    <a:pt x="12278" y="366"/>
                  </a:lnTo>
                  <a:lnTo>
                    <a:pt x="12224" y="342"/>
                  </a:lnTo>
                  <a:lnTo>
                    <a:pt x="12171" y="320"/>
                  </a:lnTo>
                  <a:lnTo>
                    <a:pt x="12117" y="298"/>
                  </a:lnTo>
                  <a:lnTo>
                    <a:pt x="12064" y="278"/>
                  </a:lnTo>
                  <a:lnTo>
                    <a:pt x="12010" y="258"/>
                  </a:lnTo>
                  <a:lnTo>
                    <a:pt x="11958" y="240"/>
                  </a:lnTo>
                  <a:lnTo>
                    <a:pt x="11905" y="222"/>
                  </a:lnTo>
                  <a:lnTo>
                    <a:pt x="11853" y="204"/>
                  </a:lnTo>
                  <a:lnTo>
                    <a:pt x="11800" y="188"/>
                  </a:lnTo>
                  <a:lnTo>
                    <a:pt x="11749" y="173"/>
                  </a:lnTo>
                  <a:lnTo>
                    <a:pt x="11697" y="159"/>
                  </a:lnTo>
                  <a:lnTo>
                    <a:pt x="11646" y="145"/>
                  </a:lnTo>
                  <a:lnTo>
                    <a:pt x="11596" y="133"/>
                  </a:lnTo>
                  <a:lnTo>
                    <a:pt x="11546" y="121"/>
                  </a:lnTo>
                  <a:lnTo>
                    <a:pt x="11447" y="99"/>
                  </a:lnTo>
                  <a:lnTo>
                    <a:pt x="11351" y="80"/>
                  </a:lnTo>
                  <a:lnTo>
                    <a:pt x="11258" y="63"/>
                  </a:lnTo>
                  <a:lnTo>
                    <a:pt x="11169" y="49"/>
                  </a:lnTo>
                  <a:lnTo>
                    <a:pt x="11082" y="37"/>
                  </a:lnTo>
                  <a:lnTo>
                    <a:pt x="10999" y="27"/>
                  </a:lnTo>
                  <a:lnTo>
                    <a:pt x="10920" y="19"/>
                  </a:lnTo>
                  <a:lnTo>
                    <a:pt x="10847" y="13"/>
                  </a:lnTo>
                  <a:lnTo>
                    <a:pt x="10777" y="8"/>
                  </a:lnTo>
                  <a:lnTo>
                    <a:pt x="10712" y="5"/>
                  </a:lnTo>
                  <a:lnTo>
                    <a:pt x="10654" y="2"/>
                  </a:lnTo>
                  <a:lnTo>
                    <a:pt x="10600" y="1"/>
                  </a:lnTo>
                  <a:lnTo>
                    <a:pt x="10554" y="0"/>
                  </a:lnTo>
                  <a:lnTo>
                    <a:pt x="10479" y="0"/>
                  </a:lnTo>
                  <a:lnTo>
                    <a:pt x="10433" y="1"/>
                  </a:lnTo>
                  <a:lnTo>
                    <a:pt x="10433" y="1"/>
                  </a:lnTo>
                  <a:lnTo>
                    <a:pt x="10385" y="0"/>
                  </a:lnTo>
                  <a:lnTo>
                    <a:pt x="10312" y="0"/>
                  </a:lnTo>
                  <a:lnTo>
                    <a:pt x="10264" y="1"/>
                  </a:lnTo>
                  <a:lnTo>
                    <a:pt x="10211" y="2"/>
                  </a:lnTo>
                  <a:lnTo>
                    <a:pt x="10152" y="5"/>
                  </a:lnTo>
                  <a:lnTo>
                    <a:pt x="10088" y="8"/>
                  </a:lnTo>
                  <a:lnTo>
                    <a:pt x="10018" y="13"/>
                  </a:lnTo>
                  <a:lnTo>
                    <a:pt x="9944" y="19"/>
                  </a:lnTo>
                  <a:lnTo>
                    <a:pt x="9866" y="27"/>
                  </a:lnTo>
                  <a:lnTo>
                    <a:pt x="9783" y="37"/>
                  </a:lnTo>
                  <a:lnTo>
                    <a:pt x="9697" y="49"/>
                  </a:lnTo>
                  <a:lnTo>
                    <a:pt x="9606" y="63"/>
                  </a:lnTo>
                  <a:lnTo>
                    <a:pt x="9513" y="80"/>
                  </a:lnTo>
                  <a:lnTo>
                    <a:pt x="9417" y="99"/>
                  </a:lnTo>
                  <a:lnTo>
                    <a:pt x="9319" y="121"/>
                  </a:lnTo>
                  <a:lnTo>
                    <a:pt x="9269" y="133"/>
                  </a:lnTo>
                  <a:lnTo>
                    <a:pt x="9219" y="145"/>
                  </a:lnTo>
                  <a:lnTo>
                    <a:pt x="9167" y="159"/>
                  </a:lnTo>
                  <a:lnTo>
                    <a:pt x="9116" y="173"/>
                  </a:lnTo>
                  <a:lnTo>
                    <a:pt x="9064" y="188"/>
                  </a:lnTo>
                  <a:lnTo>
                    <a:pt x="9012" y="204"/>
                  </a:lnTo>
                  <a:lnTo>
                    <a:pt x="8959" y="222"/>
                  </a:lnTo>
                  <a:lnTo>
                    <a:pt x="8907" y="240"/>
                  </a:lnTo>
                  <a:lnTo>
                    <a:pt x="8854" y="258"/>
                  </a:lnTo>
                  <a:lnTo>
                    <a:pt x="8801" y="278"/>
                  </a:lnTo>
                  <a:lnTo>
                    <a:pt x="8747" y="298"/>
                  </a:lnTo>
                  <a:lnTo>
                    <a:pt x="8695" y="320"/>
                  </a:lnTo>
                  <a:lnTo>
                    <a:pt x="8641" y="342"/>
                  </a:lnTo>
                  <a:lnTo>
                    <a:pt x="8588" y="366"/>
                  </a:lnTo>
                  <a:lnTo>
                    <a:pt x="8534" y="390"/>
                  </a:lnTo>
                  <a:lnTo>
                    <a:pt x="8481" y="416"/>
                  </a:lnTo>
                  <a:lnTo>
                    <a:pt x="8427" y="442"/>
                  </a:lnTo>
                  <a:lnTo>
                    <a:pt x="8375" y="470"/>
                  </a:lnTo>
                  <a:lnTo>
                    <a:pt x="8321" y="500"/>
                  </a:lnTo>
                  <a:lnTo>
                    <a:pt x="8269" y="530"/>
                  </a:lnTo>
                  <a:lnTo>
                    <a:pt x="8216" y="561"/>
                  </a:lnTo>
                  <a:lnTo>
                    <a:pt x="8165" y="593"/>
                  </a:lnTo>
                  <a:lnTo>
                    <a:pt x="8112" y="627"/>
                  </a:lnTo>
                  <a:lnTo>
                    <a:pt x="8062" y="662"/>
                  </a:lnTo>
                  <a:lnTo>
                    <a:pt x="8010" y="698"/>
                  </a:lnTo>
                  <a:lnTo>
                    <a:pt x="7960" y="735"/>
                  </a:lnTo>
                  <a:lnTo>
                    <a:pt x="7910" y="775"/>
                  </a:lnTo>
                  <a:lnTo>
                    <a:pt x="7861" y="815"/>
                  </a:lnTo>
                  <a:lnTo>
                    <a:pt x="7811" y="857"/>
                  </a:lnTo>
                  <a:lnTo>
                    <a:pt x="7764" y="899"/>
                  </a:lnTo>
                  <a:lnTo>
                    <a:pt x="7764" y="899"/>
                  </a:lnTo>
                  <a:lnTo>
                    <a:pt x="7642" y="1012"/>
                  </a:lnTo>
                  <a:lnTo>
                    <a:pt x="7495" y="1150"/>
                  </a:lnTo>
                  <a:lnTo>
                    <a:pt x="7325" y="1311"/>
                  </a:lnTo>
                  <a:lnTo>
                    <a:pt x="7134" y="1495"/>
                  </a:lnTo>
                  <a:lnTo>
                    <a:pt x="6923" y="1698"/>
                  </a:lnTo>
                  <a:lnTo>
                    <a:pt x="6696" y="1920"/>
                  </a:lnTo>
                  <a:lnTo>
                    <a:pt x="6453" y="2156"/>
                  </a:lnTo>
                  <a:lnTo>
                    <a:pt x="6196" y="2408"/>
                  </a:lnTo>
                  <a:lnTo>
                    <a:pt x="5646" y="2947"/>
                  </a:lnTo>
                  <a:lnTo>
                    <a:pt x="5064" y="3522"/>
                  </a:lnTo>
                  <a:lnTo>
                    <a:pt x="4462" y="4117"/>
                  </a:lnTo>
                  <a:lnTo>
                    <a:pt x="3857" y="4720"/>
                  </a:lnTo>
                  <a:lnTo>
                    <a:pt x="3260" y="5314"/>
                  </a:lnTo>
                  <a:lnTo>
                    <a:pt x="2689" y="5884"/>
                  </a:lnTo>
                  <a:lnTo>
                    <a:pt x="2157" y="6418"/>
                  </a:lnTo>
                  <a:lnTo>
                    <a:pt x="1678" y="6899"/>
                  </a:lnTo>
                  <a:lnTo>
                    <a:pt x="1267" y="7314"/>
                  </a:lnTo>
                  <a:lnTo>
                    <a:pt x="938" y="7647"/>
                  </a:lnTo>
                  <a:lnTo>
                    <a:pt x="810" y="7780"/>
                  </a:lnTo>
                  <a:lnTo>
                    <a:pt x="707" y="7885"/>
                  </a:lnTo>
                  <a:lnTo>
                    <a:pt x="632" y="7963"/>
                  </a:lnTo>
                  <a:lnTo>
                    <a:pt x="587" y="8012"/>
                  </a:lnTo>
                  <a:lnTo>
                    <a:pt x="587" y="8012"/>
                  </a:lnTo>
                  <a:lnTo>
                    <a:pt x="557" y="8048"/>
                  </a:lnTo>
                  <a:lnTo>
                    <a:pt x="528" y="8084"/>
                  </a:lnTo>
                  <a:lnTo>
                    <a:pt x="500" y="8122"/>
                  </a:lnTo>
                  <a:lnTo>
                    <a:pt x="470" y="8163"/>
                  </a:lnTo>
                  <a:lnTo>
                    <a:pt x="443" y="8205"/>
                  </a:lnTo>
                  <a:lnTo>
                    <a:pt x="415" y="8249"/>
                  </a:lnTo>
                  <a:lnTo>
                    <a:pt x="389" y="8296"/>
                  </a:lnTo>
                  <a:lnTo>
                    <a:pt x="361" y="8346"/>
                  </a:lnTo>
                  <a:lnTo>
                    <a:pt x="336" y="8396"/>
                  </a:lnTo>
                  <a:lnTo>
                    <a:pt x="311" y="8450"/>
                  </a:lnTo>
                  <a:lnTo>
                    <a:pt x="286" y="8505"/>
                  </a:lnTo>
                  <a:lnTo>
                    <a:pt x="263" y="8563"/>
                  </a:lnTo>
                  <a:lnTo>
                    <a:pt x="239" y="8624"/>
                  </a:lnTo>
                  <a:lnTo>
                    <a:pt x="217" y="8687"/>
                  </a:lnTo>
                  <a:lnTo>
                    <a:pt x="195" y="8752"/>
                  </a:lnTo>
                  <a:lnTo>
                    <a:pt x="175" y="8820"/>
                  </a:lnTo>
                  <a:lnTo>
                    <a:pt x="156" y="8892"/>
                  </a:lnTo>
                  <a:lnTo>
                    <a:pt x="136" y="8965"/>
                  </a:lnTo>
                  <a:lnTo>
                    <a:pt x="119" y="9041"/>
                  </a:lnTo>
                  <a:lnTo>
                    <a:pt x="102" y="9120"/>
                  </a:lnTo>
                  <a:lnTo>
                    <a:pt x="87" y="9202"/>
                  </a:lnTo>
                  <a:lnTo>
                    <a:pt x="73" y="9286"/>
                  </a:lnTo>
                  <a:lnTo>
                    <a:pt x="59" y="9374"/>
                  </a:lnTo>
                  <a:lnTo>
                    <a:pt x="48" y="9465"/>
                  </a:lnTo>
                  <a:lnTo>
                    <a:pt x="36" y="9558"/>
                  </a:lnTo>
                  <a:lnTo>
                    <a:pt x="27" y="9654"/>
                  </a:lnTo>
                  <a:lnTo>
                    <a:pt x="19" y="9755"/>
                  </a:lnTo>
                  <a:lnTo>
                    <a:pt x="12" y="9857"/>
                  </a:lnTo>
                  <a:lnTo>
                    <a:pt x="7" y="9963"/>
                  </a:lnTo>
                  <a:lnTo>
                    <a:pt x="3" y="10073"/>
                  </a:lnTo>
                  <a:lnTo>
                    <a:pt x="1" y="10185"/>
                  </a:lnTo>
                  <a:lnTo>
                    <a:pt x="0" y="10302"/>
                  </a:lnTo>
                  <a:lnTo>
                    <a:pt x="5" y="10347"/>
                  </a:lnTo>
                  <a:lnTo>
                    <a:pt x="5" y="10347"/>
                  </a:lnTo>
                  <a:lnTo>
                    <a:pt x="15" y="10225"/>
                  </a:lnTo>
                  <a:lnTo>
                    <a:pt x="25" y="10111"/>
                  </a:lnTo>
                  <a:lnTo>
                    <a:pt x="36" y="10001"/>
                  </a:lnTo>
                  <a:lnTo>
                    <a:pt x="49" y="9896"/>
                  </a:lnTo>
                  <a:lnTo>
                    <a:pt x="61" y="9797"/>
                  </a:lnTo>
                  <a:lnTo>
                    <a:pt x="73" y="9702"/>
                  </a:lnTo>
                  <a:lnTo>
                    <a:pt x="86" y="9612"/>
                  </a:lnTo>
                  <a:lnTo>
                    <a:pt x="99" y="9527"/>
                  </a:lnTo>
                  <a:lnTo>
                    <a:pt x="113" y="9447"/>
                  </a:lnTo>
                  <a:lnTo>
                    <a:pt x="126" y="9369"/>
                  </a:lnTo>
                  <a:lnTo>
                    <a:pt x="141" y="9297"/>
                  </a:lnTo>
                  <a:lnTo>
                    <a:pt x="156" y="9229"/>
                  </a:lnTo>
                  <a:lnTo>
                    <a:pt x="171" y="9164"/>
                  </a:lnTo>
                  <a:lnTo>
                    <a:pt x="186" y="9103"/>
                  </a:lnTo>
                  <a:lnTo>
                    <a:pt x="201" y="9045"/>
                  </a:lnTo>
                  <a:lnTo>
                    <a:pt x="216" y="8991"/>
                  </a:lnTo>
                  <a:lnTo>
                    <a:pt x="231" y="8940"/>
                  </a:lnTo>
                  <a:lnTo>
                    <a:pt x="246" y="8892"/>
                  </a:lnTo>
                  <a:lnTo>
                    <a:pt x="263" y="8846"/>
                  </a:lnTo>
                  <a:lnTo>
                    <a:pt x="278" y="8803"/>
                  </a:lnTo>
                  <a:lnTo>
                    <a:pt x="293" y="8763"/>
                  </a:lnTo>
                  <a:lnTo>
                    <a:pt x="308" y="8725"/>
                  </a:lnTo>
                  <a:lnTo>
                    <a:pt x="323" y="8690"/>
                  </a:lnTo>
                  <a:lnTo>
                    <a:pt x="338" y="8656"/>
                  </a:lnTo>
                  <a:lnTo>
                    <a:pt x="369" y="8593"/>
                  </a:lnTo>
                  <a:lnTo>
                    <a:pt x="397" y="8538"/>
                  </a:lnTo>
                  <a:lnTo>
                    <a:pt x="425" y="8487"/>
                  </a:lnTo>
                  <a:lnTo>
                    <a:pt x="451" y="8439"/>
                  </a:lnTo>
                  <a:lnTo>
                    <a:pt x="451" y="8439"/>
                  </a:lnTo>
                  <a:lnTo>
                    <a:pt x="458" y="8426"/>
                  </a:lnTo>
                  <a:lnTo>
                    <a:pt x="468" y="8411"/>
                  </a:lnTo>
                  <a:lnTo>
                    <a:pt x="492" y="8378"/>
                  </a:lnTo>
                  <a:lnTo>
                    <a:pt x="522" y="8339"/>
                  </a:lnTo>
                  <a:lnTo>
                    <a:pt x="558" y="8294"/>
                  </a:lnTo>
                  <a:lnTo>
                    <a:pt x="599" y="8246"/>
                  </a:lnTo>
                  <a:lnTo>
                    <a:pt x="645" y="8194"/>
                  </a:lnTo>
                  <a:lnTo>
                    <a:pt x="695" y="8138"/>
                  </a:lnTo>
                  <a:lnTo>
                    <a:pt x="749" y="8079"/>
                  </a:lnTo>
                  <a:lnTo>
                    <a:pt x="866" y="7952"/>
                  </a:lnTo>
                  <a:lnTo>
                    <a:pt x="993" y="7819"/>
                  </a:lnTo>
                  <a:lnTo>
                    <a:pt x="1127" y="7681"/>
                  </a:lnTo>
                  <a:lnTo>
                    <a:pt x="1262" y="7544"/>
                  </a:lnTo>
                  <a:lnTo>
                    <a:pt x="1395" y="7408"/>
                  </a:lnTo>
                  <a:lnTo>
                    <a:pt x="1523" y="7281"/>
                  </a:lnTo>
                  <a:lnTo>
                    <a:pt x="1747" y="7058"/>
                  </a:lnTo>
                  <a:lnTo>
                    <a:pt x="1905" y="6903"/>
                  </a:lnTo>
                  <a:lnTo>
                    <a:pt x="1963" y="6846"/>
                  </a:lnTo>
                  <a:lnTo>
                    <a:pt x="1963" y="6846"/>
                  </a:lnTo>
                  <a:close/>
                </a:path>
              </a:pathLst>
            </a:custGeom>
            <a:solidFill>
              <a:schemeClr val="bg1">
                <a:lumMod val="85000"/>
              </a:schemeClr>
            </a:solidFill>
            <a:ln w="9525">
              <a:noFill/>
              <a:round/>
              <a:headEnd/>
              <a:tailEnd/>
            </a:ln>
          </p:spPr>
          <p:txBody>
            <a:bodyPr vert="horz" wrap="square" lIns="96418" tIns="48210" rIns="96418" bIns="48210" numCol="1" anchor="t" anchorCtr="0" compatLnSpc="1">
              <a:prstTxWarp prst="textNoShape">
                <a:avLst/>
              </a:prstTxWarp>
            </a:bodyPr>
            <a:lstStyle/>
            <a:p>
              <a:endParaRPr lang="fr-FR" kern="0">
                <a:solidFill>
                  <a:sysClr val="windowText" lastClr="000000"/>
                </a:solidFill>
              </a:endParaRPr>
            </a:p>
          </p:txBody>
        </p:sp>
        <p:sp>
          <p:nvSpPr>
            <p:cNvPr id="1032" name="Freeform 8"/>
            <p:cNvSpPr>
              <a:spLocks/>
            </p:cNvSpPr>
            <p:nvPr/>
          </p:nvSpPr>
          <p:spPr bwMode="auto">
            <a:xfrm rot="20191043">
              <a:off x="5789902" y="2480608"/>
              <a:ext cx="3122576" cy="2077091"/>
            </a:xfrm>
            <a:custGeom>
              <a:avLst/>
              <a:gdLst/>
              <a:ahLst/>
              <a:cxnLst>
                <a:cxn ang="0">
                  <a:pos x="4996" y="4484"/>
                </a:cxn>
                <a:cxn ang="0">
                  <a:pos x="4315" y="4432"/>
                </a:cxn>
                <a:cxn ang="0">
                  <a:pos x="3622" y="4314"/>
                </a:cxn>
                <a:cxn ang="0">
                  <a:pos x="3204" y="4198"/>
                </a:cxn>
                <a:cxn ang="0">
                  <a:pos x="2793" y="4043"/>
                </a:cxn>
                <a:cxn ang="0">
                  <a:pos x="2405" y="3840"/>
                </a:cxn>
                <a:cxn ang="0">
                  <a:pos x="2055" y="3584"/>
                </a:cxn>
                <a:cxn ang="0">
                  <a:pos x="1395" y="2938"/>
                </a:cxn>
                <a:cxn ang="0">
                  <a:pos x="646" y="2153"/>
                </a:cxn>
                <a:cxn ang="0">
                  <a:pos x="452" y="1907"/>
                </a:cxn>
                <a:cxn ang="0">
                  <a:pos x="308" y="1621"/>
                </a:cxn>
                <a:cxn ang="0">
                  <a:pos x="200" y="1301"/>
                </a:cxn>
                <a:cxn ang="0">
                  <a:pos x="99" y="819"/>
                </a:cxn>
                <a:cxn ang="0">
                  <a:pos x="16" y="121"/>
                </a:cxn>
                <a:cxn ang="0">
                  <a:pos x="13" y="489"/>
                </a:cxn>
                <a:cxn ang="0">
                  <a:pos x="86" y="1146"/>
                </a:cxn>
                <a:cxn ang="0">
                  <a:pos x="217" y="1659"/>
                </a:cxn>
                <a:cxn ang="0">
                  <a:pos x="388" y="2051"/>
                </a:cxn>
                <a:cxn ang="0">
                  <a:pos x="587" y="2334"/>
                </a:cxn>
                <a:cxn ang="0">
                  <a:pos x="1678" y="3448"/>
                </a:cxn>
                <a:cxn ang="0">
                  <a:pos x="5647" y="7399"/>
                </a:cxn>
                <a:cxn ang="0">
                  <a:pos x="7495" y="9196"/>
                </a:cxn>
                <a:cxn ang="0">
                  <a:pos x="7972" y="9620"/>
                </a:cxn>
                <a:cxn ang="0">
                  <a:pos x="8358" y="9867"/>
                </a:cxn>
                <a:cxn ang="0">
                  <a:pos x="8754" y="10050"/>
                </a:cxn>
                <a:cxn ang="0">
                  <a:pos x="9144" y="10181"/>
                </a:cxn>
                <a:cxn ang="0">
                  <a:pos x="9612" y="10284"/>
                </a:cxn>
                <a:cxn ang="0">
                  <a:pos x="10182" y="10343"/>
                </a:cxn>
                <a:cxn ang="0">
                  <a:pos x="14532" y="10340"/>
                </a:cxn>
                <a:cxn ang="0">
                  <a:pos x="20159" y="10354"/>
                </a:cxn>
                <a:cxn ang="0">
                  <a:pos x="20891" y="10427"/>
                </a:cxn>
                <a:cxn ang="0">
                  <a:pos x="21479" y="10544"/>
                </a:cxn>
                <a:cxn ang="0">
                  <a:pos x="21896" y="10671"/>
                </a:cxn>
                <a:cxn ang="0">
                  <a:pos x="22302" y="10838"/>
                </a:cxn>
                <a:cxn ang="0">
                  <a:pos x="22681" y="11056"/>
                </a:cxn>
                <a:cxn ang="0">
                  <a:pos x="23018" y="11328"/>
                </a:cxn>
                <a:cxn ang="0">
                  <a:pos x="23855" y="12164"/>
                </a:cxn>
                <a:cxn ang="0">
                  <a:pos x="24423" y="12777"/>
                </a:cxn>
                <a:cxn ang="0">
                  <a:pos x="24556" y="12969"/>
                </a:cxn>
                <a:cxn ang="0">
                  <a:pos x="24703" y="13286"/>
                </a:cxn>
                <a:cxn ang="0">
                  <a:pos x="24810" y="13646"/>
                </a:cxn>
                <a:cxn ang="0">
                  <a:pos x="24908" y="14184"/>
                </a:cxn>
                <a:cxn ang="0">
                  <a:pos x="24981" y="14784"/>
                </a:cxn>
                <a:cxn ang="0">
                  <a:pos x="24955" y="14137"/>
                </a:cxn>
                <a:cxn ang="0">
                  <a:pos x="24863" y="13523"/>
                </a:cxn>
                <a:cxn ang="0">
                  <a:pos x="24720" y="13046"/>
                </a:cxn>
                <a:cxn ang="0">
                  <a:pos x="24539" y="12688"/>
                </a:cxn>
                <a:cxn ang="0">
                  <a:pos x="24349" y="12446"/>
                </a:cxn>
                <a:cxn ang="0">
                  <a:pos x="22292" y="10367"/>
                </a:cxn>
                <a:cxn ang="0">
                  <a:pos x="18528" y="6639"/>
                </a:cxn>
                <a:cxn ang="0">
                  <a:pos x="17217" y="5382"/>
                </a:cxn>
                <a:cxn ang="0">
                  <a:pos x="16901" y="5132"/>
                </a:cxn>
                <a:cxn ang="0">
                  <a:pos x="16511" y="4904"/>
                </a:cxn>
                <a:cxn ang="0">
                  <a:pos x="16115" y="4736"/>
                </a:cxn>
                <a:cxn ang="0">
                  <a:pos x="15728" y="4619"/>
                </a:cxn>
                <a:cxn ang="0">
                  <a:pos x="15183" y="4518"/>
                </a:cxn>
                <a:cxn ang="0">
                  <a:pos x="14687" y="4483"/>
                </a:cxn>
              </a:cxnLst>
              <a:rect l="0" t="0" r="r" b="b"/>
              <a:pathLst>
                <a:path w="24981" h="14829">
                  <a:moveTo>
                    <a:pt x="10449" y="4489"/>
                  </a:moveTo>
                  <a:lnTo>
                    <a:pt x="10449" y="4489"/>
                  </a:lnTo>
                  <a:lnTo>
                    <a:pt x="5281" y="4489"/>
                  </a:lnTo>
                  <a:lnTo>
                    <a:pt x="5281" y="4489"/>
                  </a:lnTo>
                  <a:lnTo>
                    <a:pt x="5150" y="4488"/>
                  </a:lnTo>
                  <a:lnTo>
                    <a:pt x="5076" y="4486"/>
                  </a:lnTo>
                  <a:lnTo>
                    <a:pt x="4996" y="4484"/>
                  </a:lnTo>
                  <a:lnTo>
                    <a:pt x="4911" y="4480"/>
                  </a:lnTo>
                  <a:lnTo>
                    <a:pt x="4821" y="4475"/>
                  </a:lnTo>
                  <a:lnTo>
                    <a:pt x="4727" y="4470"/>
                  </a:lnTo>
                  <a:lnTo>
                    <a:pt x="4629" y="4463"/>
                  </a:lnTo>
                  <a:lnTo>
                    <a:pt x="4527" y="4454"/>
                  </a:lnTo>
                  <a:lnTo>
                    <a:pt x="4423" y="4444"/>
                  </a:lnTo>
                  <a:lnTo>
                    <a:pt x="4315" y="4432"/>
                  </a:lnTo>
                  <a:lnTo>
                    <a:pt x="4203" y="4418"/>
                  </a:lnTo>
                  <a:lnTo>
                    <a:pt x="4090" y="4402"/>
                  </a:lnTo>
                  <a:lnTo>
                    <a:pt x="3975" y="4384"/>
                  </a:lnTo>
                  <a:lnTo>
                    <a:pt x="3859" y="4363"/>
                  </a:lnTo>
                  <a:lnTo>
                    <a:pt x="3741" y="4340"/>
                  </a:lnTo>
                  <a:lnTo>
                    <a:pt x="3682" y="4327"/>
                  </a:lnTo>
                  <a:lnTo>
                    <a:pt x="3622" y="4314"/>
                  </a:lnTo>
                  <a:lnTo>
                    <a:pt x="3563" y="4300"/>
                  </a:lnTo>
                  <a:lnTo>
                    <a:pt x="3503" y="4285"/>
                  </a:lnTo>
                  <a:lnTo>
                    <a:pt x="3442" y="4269"/>
                  </a:lnTo>
                  <a:lnTo>
                    <a:pt x="3383" y="4253"/>
                  </a:lnTo>
                  <a:lnTo>
                    <a:pt x="3323" y="4236"/>
                  </a:lnTo>
                  <a:lnTo>
                    <a:pt x="3264" y="4218"/>
                  </a:lnTo>
                  <a:lnTo>
                    <a:pt x="3204" y="4198"/>
                  </a:lnTo>
                  <a:lnTo>
                    <a:pt x="3145" y="4179"/>
                  </a:lnTo>
                  <a:lnTo>
                    <a:pt x="3085" y="4159"/>
                  </a:lnTo>
                  <a:lnTo>
                    <a:pt x="3026" y="4137"/>
                  </a:lnTo>
                  <a:lnTo>
                    <a:pt x="2967" y="4115"/>
                  </a:lnTo>
                  <a:lnTo>
                    <a:pt x="2908" y="4092"/>
                  </a:lnTo>
                  <a:lnTo>
                    <a:pt x="2851" y="4068"/>
                  </a:lnTo>
                  <a:lnTo>
                    <a:pt x="2793" y="4043"/>
                  </a:lnTo>
                  <a:lnTo>
                    <a:pt x="2736" y="4018"/>
                  </a:lnTo>
                  <a:lnTo>
                    <a:pt x="2679" y="3991"/>
                  </a:lnTo>
                  <a:lnTo>
                    <a:pt x="2623" y="3963"/>
                  </a:lnTo>
                  <a:lnTo>
                    <a:pt x="2567" y="3934"/>
                  </a:lnTo>
                  <a:lnTo>
                    <a:pt x="2513" y="3903"/>
                  </a:lnTo>
                  <a:lnTo>
                    <a:pt x="2458" y="3872"/>
                  </a:lnTo>
                  <a:lnTo>
                    <a:pt x="2405" y="3840"/>
                  </a:lnTo>
                  <a:lnTo>
                    <a:pt x="2352" y="3807"/>
                  </a:lnTo>
                  <a:lnTo>
                    <a:pt x="2301" y="3773"/>
                  </a:lnTo>
                  <a:lnTo>
                    <a:pt x="2249" y="3738"/>
                  </a:lnTo>
                  <a:lnTo>
                    <a:pt x="2200" y="3702"/>
                  </a:lnTo>
                  <a:lnTo>
                    <a:pt x="2150" y="3664"/>
                  </a:lnTo>
                  <a:lnTo>
                    <a:pt x="2102" y="3624"/>
                  </a:lnTo>
                  <a:lnTo>
                    <a:pt x="2055" y="3584"/>
                  </a:lnTo>
                  <a:lnTo>
                    <a:pt x="2009" y="3543"/>
                  </a:lnTo>
                  <a:lnTo>
                    <a:pt x="1964" y="3501"/>
                  </a:lnTo>
                  <a:lnTo>
                    <a:pt x="1964" y="3501"/>
                  </a:lnTo>
                  <a:lnTo>
                    <a:pt x="1905" y="3444"/>
                  </a:lnTo>
                  <a:lnTo>
                    <a:pt x="1748" y="3289"/>
                  </a:lnTo>
                  <a:lnTo>
                    <a:pt x="1524" y="3066"/>
                  </a:lnTo>
                  <a:lnTo>
                    <a:pt x="1395" y="2938"/>
                  </a:lnTo>
                  <a:lnTo>
                    <a:pt x="1262" y="2803"/>
                  </a:lnTo>
                  <a:lnTo>
                    <a:pt x="1127" y="2665"/>
                  </a:lnTo>
                  <a:lnTo>
                    <a:pt x="994" y="2528"/>
                  </a:lnTo>
                  <a:lnTo>
                    <a:pt x="867" y="2394"/>
                  </a:lnTo>
                  <a:lnTo>
                    <a:pt x="749" y="2268"/>
                  </a:lnTo>
                  <a:lnTo>
                    <a:pt x="695" y="2208"/>
                  </a:lnTo>
                  <a:lnTo>
                    <a:pt x="646" y="2153"/>
                  </a:lnTo>
                  <a:lnTo>
                    <a:pt x="599" y="2100"/>
                  </a:lnTo>
                  <a:lnTo>
                    <a:pt x="559" y="2052"/>
                  </a:lnTo>
                  <a:lnTo>
                    <a:pt x="522" y="2008"/>
                  </a:lnTo>
                  <a:lnTo>
                    <a:pt x="492" y="1969"/>
                  </a:lnTo>
                  <a:lnTo>
                    <a:pt x="469" y="1935"/>
                  </a:lnTo>
                  <a:lnTo>
                    <a:pt x="460" y="1920"/>
                  </a:lnTo>
                  <a:lnTo>
                    <a:pt x="452" y="1907"/>
                  </a:lnTo>
                  <a:lnTo>
                    <a:pt x="452" y="1907"/>
                  </a:lnTo>
                  <a:lnTo>
                    <a:pt x="425" y="1860"/>
                  </a:lnTo>
                  <a:lnTo>
                    <a:pt x="398" y="1809"/>
                  </a:lnTo>
                  <a:lnTo>
                    <a:pt x="369" y="1753"/>
                  </a:lnTo>
                  <a:lnTo>
                    <a:pt x="340" y="1691"/>
                  </a:lnTo>
                  <a:lnTo>
                    <a:pt x="325" y="1657"/>
                  </a:lnTo>
                  <a:lnTo>
                    <a:pt x="308" y="1621"/>
                  </a:lnTo>
                  <a:lnTo>
                    <a:pt x="293" y="1583"/>
                  </a:lnTo>
                  <a:lnTo>
                    <a:pt x="278" y="1543"/>
                  </a:lnTo>
                  <a:lnTo>
                    <a:pt x="263" y="1501"/>
                  </a:lnTo>
                  <a:lnTo>
                    <a:pt x="247" y="1455"/>
                  </a:lnTo>
                  <a:lnTo>
                    <a:pt x="232" y="1407"/>
                  </a:lnTo>
                  <a:lnTo>
                    <a:pt x="217" y="1355"/>
                  </a:lnTo>
                  <a:lnTo>
                    <a:pt x="200" y="1301"/>
                  </a:lnTo>
                  <a:lnTo>
                    <a:pt x="185" y="1244"/>
                  </a:lnTo>
                  <a:lnTo>
                    <a:pt x="171" y="1183"/>
                  </a:lnTo>
                  <a:lnTo>
                    <a:pt x="156" y="1118"/>
                  </a:lnTo>
                  <a:lnTo>
                    <a:pt x="142" y="1049"/>
                  </a:lnTo>
                  <a:lnTo>
                    <a:pt x="127" y="977"/>
                  </a:lnTo>
                  <a:lnTo>
                    <a:pt x="114" y="901"/>
                  </a:lnTo>
                  <a:lnTo>
                    <a:pt x="99" y="819"/>
                  </a:lnTo>
                  <a:lnTo>
                    <a:pt x="86" y="734"/>
                  </a:lnTo>
                  <a:lnTo>
                    <a:pt x="73" y="645"/>
                  </a:lnTo>
                  <a:lnTo>
                    <a:pt x="61" y="550"/>
                  </a:lnTo>
                  <a:lnTo>
                    <a:pt x="49" y="451"/>
                  </a:lnTo>
                  <a:lnTo>
                    <a:pt x="37" y="346"/>
                  </a:lnTo>
                  <a:lnTo>
                    <a:pt x="27" y="236"/>
                  </a:lnTo>
                  <a:lnTo>
                    <a:pt x="16" y="121"/>
                  </a:lnTo>
                  <a:lnTo>
                    <a:pt x="6" y="0"/>
                  </a:lnTo>
                  <a:lnTo>
                    <a:pt x="0" y="46"/>
                  </a:lnTo>
                  <a:lnTo>
                    <a:pt x="0" y="46"/>
                  </a:lnTo>
                  <a:lnTo>
                    <a:pt x="1" y="161"/>
                  </a:lnTo>
                  <a:lnTo>
                    <a:pt x="4" y="274"/>
                  </a:lnTo>
                  <a:lnTo>
                    <a:pt x="7" y="384"/>
                  </a:lnTo>
                  <a:lnTo>
                    <a:pt x="13" y="489"/>
                  </a:lnTo>
                  <a:lnTo>
                    <a:pt x="19" y="593"/>
                  </a:lnTo>
                  <a:lnTo>
                    <a:pt x="27" y="692"/>
                  </a:lnTo>
                  <a:lnTo>
                    <a:pt x="37" y="789"/>
                  </a:lnTo>
                  <a:lnTo>
                    <a:pt x="47" y="883"/>
                  </a:lnTo>
                  <a:lnTo>
                    <a:pt x="59" y="973"/>
                  </a:lnTo>
                  <a:lnTo>
                    <a:pt x="72" y="1060"/>
                  </a:lnTo>
                  <a:lnTo>
                    <a:pt x="86" y="1146"/>
                  </a:lnTo>
                  <a:lnTo>
                    <a:pt x="102" y="1227"/>
                  </a:lnTo>
                  <a:lnTo>
                    <a:pt x="119" y="1306"/>
                  </a:lnTo>
                  <a:lnTo>
                    <a:pt x="137" y="1382"/>
                  </a:lnTo>
                  <a:lnTo>
                    <a:pt x="155" y="1456"/>
                  </a:lnTo>
                  <a:lnTo>
                    <a:pt x="175" y="1526"/>
                  </a:lnTo>
                  <a:lnTo>
                    <a:pt x="195" y="1594"/>
                  </a:lnTo>
                  <a:lnTo>
                    <a:pt x="217" y="1659"/>
                  </a:lnTo>
                  <a:lnTo>
                    <a:pt x="239" y="1723"/>
                  </a:lnTo>
                  <a:lnTo>
                    <a:pt x="262" y="1783"/>
                  </a:lnTo>
                  <a:lnTo>
                    <a:pt x="286" y="1841"/>
                  </a:lnTo>
                  <a:lnTo>
                    <a:pt x="310" y="1897"/>
                  </a:lnTo>
                  <a:lnTo>
                    <a:pt x="336" y="1950"/>
                  </a:lnTo>
                  <a:lnTo>
                    <a:pt x="362" y="2002"/>
                  </a:lnTo>
                  <a:lnTo>
                    <a:pt x="388" y="2051"/>
                  </a:lnTo>
                  <a:lnTo>
                    <a:pt x="415" y="2097"/>
                  </a:lnTo>
                  <a:lnTo>
                    <a:pt x="443" y="2141"/>
                  </a:lnTo>
                  <a:lnTo>
                    <a:pt x="471" y="2184"/>
                  </a:lnTo>
                  <a:lnTo>
                    <a:pt x="499" y="2224"/>
                  </a:lnTo>
                  <a:lnTo>
                    <a:pt x="528" y="2263"/>
                  </a:lnTo>
                  <a:lnTo>
                    <a:pt x="558" y="2300"/>
                  </a:lnTo>
                  <a:lnTo>
                    <a:pt x="587" y="2334"/>
                  </a:lnTo>
                  <a:lnTo>
                    <a:pt x="587" y="2334"/>
                  </a:lnTo>
                  <a:lnTo>
                    <a:pt x="632" y="2383"/>
                  </a:lnTo>
                  <a:lnTo>
                    <a:pt x="707" y="2461"/>
                  </a:lnTo>
                  <a:lnTo>
                    <a:pt x="809" y="2568"/>
                  </a:lnTo>
                  <a:lnTo>
                    <a:pt x="938" y="2699"/>
                  </a:lnTo>
                  <a:lnTo>
                    <a:pt x="1267" y="3032"/>
                  </a:lnTo>
                  <a:lnTo>
                    <a:pt x="1678" y="3448"/>
                  </a:lnTo>
                  <a:lnTo>
                    <a:pt x="2158" y="3930"/>
                  </a:lnTo>
                  <a:lnTo>
                    <a:pt x="2689" y="4462"/>
                  </a:lnTo>
                  <a:lnTo>
                    <a:pt x="3261" y="5033"/>
                  </a:lnTo>
                  <a:lnTo>
                    <a:pt x="3857" y="5628"/>
                  </a:lnTo>
                  <a:lnTo>
                    <a:pt x="4463" y="6229"/>
                  </a:lnTo>
                  <a:lnTo>
                    <a:pt x="5064" y="6825"/>
                  </a:lnTo>
                  <a:lnTo>
                    <a:pt x="5647" y="7399"/>
                  </a:lnTo>
                  <a:lnTo>
                    <a:pt x="6196" y="7939"/>
                  </a:lnTo>
                  <a:lnTo>
                    <a:pt x="6452" y="8190"/>
                  </a:lnTo>
                  <a:lnTo>
                    <a:pt x="6697" y="8428"/>
                  </a:lnTo>
                  <a:lnTo>
                    <a:pt x="6924" y="8648"/>
                  </a:lnTo>
                  <a:lnTo>
                    <a:pt x="7134" y="8851"/>
                  </a:lnTo>
                  <a:lnTo>
                    <a:pt x="7325" y="9035"/>
                  </a:lnTo>
                  <a:lnTo>
                    <a:pt x="7495" y="9196"/>
                  </a:lnTo>
                  <a:lnTo>
                    <a:pt x="7641" y="9335"/>
                  </a:lnTo>
                  <a:lnTo>
                    <a:pt x="7763" y="9447"/>
                  </a:lnTo>
                  <a:lnTo>
                    <a:pt x="7763" y="9447"/>
                  </a:lnTo>
                  <a:lnTo>
                    <a:pt x="7815" y="9492"/>
                  </a:lnTo>
                  <a:lnTo>
                    <a:pt x="7867" y="9537"/>
                  </a:lnTo>
                  <a:lnTo>
                    <a:pt x="7920" y="9580"/>
                  </a:lnTo>
                  <a:lnTo>
                    <a:pt x="7972" y="9620"/>
                  </a:lnTo>
                  <a:lnTo>
                    <a:pt x="8026" y="9660"/>
                  </a:lnTo>
                  <a:lnTo>
                    <a:pt x="8080" y="9698"/>
                  </a:lnTo>
                  <a:lnTo>
                    <a:pt x="8135" y="9734"/>
                  </a:lnTo>
                  <a:lnTo>
                    <a:pt x="8190" y="9769"/>
                  </a:lnTo>
                  <a:lnTo>
                    <a:pt x="8246" y="9804"/>
                  </a:lnTo>
                  <a:lnTo>
                    <a:pt x="8301" y="9836"/>
                  </a:lnTo>
                  <a:lnTo>
                    <a:pt x="8358" y="9867"/>
                  </a:lnTo>
                  <a:lnTo>
                    <a:pt x="8415" y="9897"/>
                  </a:lnTo>
                  <a:lnTo>
                    <a:pt x="8471" y="9926"/>
                  </a:lnTo>
                  <a:lnTo>
                    <a:pt x="8528" y="9953"/>
                  </a:lnTo>
                  <a:lnTo>
                    <a:pt x="8584" y="9979"/>
                  </a:lnTo>
                  <a:lnTo>
                    <a:pt x="8641" y="10004"/>
                  </a:lnTo>
                  <a:lnTo>
                    <a:pt x="8697" y="10028"/>
                  </a:lnTo>
                  <a:lnTo>
                    <a:pt x="8754" y="10050"/>
                  </a:lnTo>
                  <a:lnTo>
                    <a:pt x="8810" y="10072"/>
                  </a:lnTo>
                  <a:lnTo>
                    <a:pt x="8867" y="10094"/>
                  </a:lnTo>
                  <a:lnTo>
                    <a:pt x="8923" y="10113"/>
                  </a:lnTo>
                  <a:lnTo>
                    <a:pt x="8979" y="10132"/>
                  </a:lnTo>
                  <a:lnTo>
                    <a:pt x="9034" y="10149"/>
                  </a:lnTo>
                  <a:lnTo>
                    <a:pt x="9090" y="10166"/>
                  </a:lnTo>
                  <a:lnTo>
                    <a:pt x="9144" y="10181"/>
                  </a:lnTo>
                  <a:lnTo>
                    <a:pt x="9199" y="10196"/>
                  </a:lnTo>
                  <a:lnTo>
                    <a:pt x="9253" y="10210"/>
                  </a:lnTo>
                  <a:lnTo>
                    <a:pt x="9306" y="10223"/>
                  </a:lnTo>
                  <a:lnTo>
                    <a:pt x="9359" y="10235"/>
                  </a:lnTo>
                  <a:lnTo>
                    <a:pt x="9411" y="10246"/>
                  </a:lnTo>
                  <a:lnTo>
                    <a:pt x="9513" y="10266"/>
                  </a:lnTo>
                  <a:lnTo>
                    <a:pt x="9612" y="10284"/>
                  </a:lnTo>
                  <a:lnTo>
                    <a:pt x="9707" y="10299"/>
                  </a:lnTo>
                  <a:lnTo>
                    <a:pt x="9798" y="10311"/>
                  </a:lnTo>
                  <a:lnTo>
                    <a:pt x="9885" y="10321"/>
                  </a:lnTo>
                  <a:lnTo>
                    <a:pt x="9968" y="10329"/>
                  </a:lnTo>
                  <a:lnTo>
                    <a:pt x="10045" y="10335"/>
                  </a:lnTo>
                  <a:lnTo>
                    <a:pt x="10116" y="10340"/>
                  </a:lnTo>
                  <a:lnTo>
                    <a:pt x="10182" y="10343"/>
                  </a:lnTo>
                  <a:lnTo>
                    <a:pt x="10241" y="10345"/>
                  </a:lnTo>
                  <a:lnTo>
                    <a:pt x="10294" y="10346"/>
                  </a:lnTo>
                  <a:lnTo>
                    <a:pt x="10379" y="10347"/>
                  </a:lnTo>
                  <a:lnTo>
                    <a:pt x="10431" y="10345"/>
                  </a:lnTo>
                  <a:lnTo>
                    <a:pt x="10449" y="10345"/>
                  </a:lnTo>
                  <a:lnTo>
                    <a:pt x="14532" y="10340"/>
                  </a:lnTo>
                  <a:lnTo>
                    <a:pt x="14532" y="10340"/>
                  </a:lnTo>
                  <a:lnTo>
                    <a:pt x="19700" y="10340"/>
                  </a:lnTo>
                  <a:lnTo>
                    <a:pt x="19700" y="10340"/>
                  </a:lnTo>
                  <a:lnTo>
                    <a:pt x="19831" y="10341"/>
                  </a:lnTo>
                  <a:lnTo>
                    <a:pt x="19905" y="10343"/>
                  </a:lnTo>
                  <a:lnTo>
                    <a:pt x="19986" y="10345"/>
                  </a:lnTo>
                  <a:lnTo>
                    <a:pt x="20071" y="10348"/>
                  </a:lnTo>
                  <a:lnTo>
                    <a:pt x="20159" y="10354"/>
                  </a:lnTo>
                  <a:lnTo>
                    <a:pt x="20254" y="10359"/>
                  </a:lnTo>
                  <a:lnTo>
                    <a:pt x="20352" y="10366"/>
                  </a:lnTo>
                  <a:lnTo>
                    <a:pt x="20453" y="10375"/>
                  </a:lnTo>
                  <a:lnTo>
                    <a:pt x="20559" y="10385"/>
                  </a:lnTo>
                  <a:lnTo>
                    <a:pt x="20667" y="10397"/>
                  </a:lnTo>
                  <a:lnTo>
                    <a:pt x="20778" y="10411"/>
                  </a:lnTo>
                  <a:lnTo>
                    <a:pt x="20891" y="10427"/>
                  </a:lnTo>
                  <a:lnTo>
                    <a:pt x="21006" y="10445"/>
                  </a:lnTo>
                  <a:lnTo>
                    <a:pt x="21122" y="10466"/>
                  </a:lnTo>
                  <a:lnTo>
                    <a:pt x="21240" y="10489"/>
                  </a:lnTo>
                  <a:lnTo>
                    <a:pt x="21300" y="10502"/>
                  </a:lnTo>
                  <a:lnTo>
                    <a:pt x="21359" y="10515"/>
                  </a:lnTo>
                  <a:lnTo>
                    <a:pt x="21419" y="10530"/>
                  </a:lnTo>
                  <a:lnTo>
                    <a:pt x="21479" y="10544"/>
                  </a:lnTo>
                  <a:lnTo>
                    <a:pt x="21538" y="10560"/>
                  </a:lnTo>
                  <a:lnTo>
                    <a:pt x="21599" y="10576"/>
                  </a:lnTo>
                  <a:lnTo>
                    <a:pt x="21658" y="10593"/>
                  </a:lnTo>
                  <a:lnTo>
                    <a:pt x="21718" y="10611"/>
                  </a:lnTo>
                  <a:lnTo>
                    <a:pt x="21777" y="10630"/>
                  </a:lnTo>
                  <a:lnTo>
                    <a:pt x="21837" y="10650"/>
                  </a:lnTo>
                  <a:lnTo>
                    <a:pt x="21896" y="10671"/>
                  </a:lnTo>
                  <a:lnTo>
                    <a:pt x="21955" y="10692"/>
                  </a:lnTo>
                  <a:lnTo>
                    <a:pt x="22015" y="10714"/>
                  </a:lnTo>
                  <a:lnTo>
                    <a:pt x="22072" y="10737"/>
                  </a:lnTo>
                  <a:lnTo>
                    <a:pt x="22131" y="10761"/>
                  </a:lnTo>
                  <a:lnTo>
                    <a:pt x="22188" y="10786"/>
                  </a:lnTo>
                  <a:lnTo>
                    <a:pt x="22246" y="10812"/>
                  </a:lnTo>
                  <a:lnTo>
                    <a:pt x="22302" y="10838"/>
                  </a:lnTo>
                  <a:lnTo>
                    <a:pt x="22358" y="10866"/>
                  </a:lnTo>
                  <a:lnTo>
                    <a:pt x="22413" y="10895"/>
                  </a:lnTo>
                  <a:lnTo>
                    <a:pt x="22469" y="10926"/>
                  </a:lnTo>
                  <a:lnTo>
                    <a:pt x="22522" y="10957"/>
                  </a:lnTo>
                  <a:lnTo>
                    <a:pt x="22576" y="10989"/>
                  </a:lnTo>
                  <a:lnTo>
                    <a:pt x="22629" y="11022"/>
                  </a:lnTo>
                  <a:lnTo>
                    <a:pt x="22681" y="11056"/>
                  </a:lnTo>
                  <a:lnTo>
                    <a:pt x="22732" y="11091"/>
                  </a:lnTo>
                  <a:lnTo>
                    <a:pt x="22782" y="11127"/>
                  </a:lnTo>
                  <a:lnTo>
                    <a:pt x="22831" y="11165"/>
                  </a:lnTo>
                  <a:lnTo>
                    <a:pt x="22880" y="11205"/>
                  </a:lnTo>
                  <a:lnTo>
                    <a:pt x="22926" y="11245"/>
                  </a:lnTo>
                  <a:lnTo>
                    <a:pt x="22972" y="11286"/>
                  </a:lnTo>
                  <a:lnTo>
                    <a:pt x="23018" y="11328"/>
                  </a:lnTo>
                  <a:lnTo>
                    <a:pt x="23018" y="11328"/>
                  </a:lnTo>
                  <a:lnTo>
                    <a:pt x="23076" y="11386"/>
                  </a:lnTo>
                  <a:lnTo>
                    <a:pt x="23234" y="11540"/>
                  </a:lnTo>
                  <a:lnTo>
                    <a:pt x="23458" y="11763"/>
                  </a:lnTo>
                  <a:lnTo>
                    <a:pt x="23586" y="11891"/>
                  </a:lnTo>
                  <a:lnTo>
                    <a:pt x="23719" y="12025"/>
                  </a:lnTo>
                  <a:lnTo>
                    <a:pt x="23855" y="12164"/>
                  </a:lnTo>
                  <a:lnTo>
                    <a:pt x="23988" y="12301"/>
                  </a:lnTo>
                  <a:lnTo>
                    <a:pt x="24115" y="12435"/>
                  </a:lnTo>
                  <a:lnTo>
                    <a:pt x="24232" y="12561"/>
                  </a:lnTo>
                  <a:lnTo>
                    <a:pt x="24287" y="12621"/>
                  </a:lnTo>
                  <a:lnTo>
                    <a:pt x="24336" y="12677"/>
                  </a:lnTo>
                  <a:lnTo>
                    <a:pt x="24382" y="12729"/>
                  </a:lnTo>
                  <a:lnTo>
                    <a:pt x="24423" y="12777"/>
                  </a:lnTo>
                  <a:lnTo>
                    <a:pt x="24459" y="12821"/>
                  </a:lnTo>
                  <a:lnTo>
                    <a:pt x="24488" y="12860"/>
                  </a:lnTo>
                  <a:lnTo>
                    <a:pt x="24513" y="12894"/>
                  </a:lnTo>
                  <a:lnTo>
                    <a:pt x="24522" y="12909"/>
                  </a:lnTo>
                  <a:lnTo>
                    <a:pt x="24530" y="12922"/>
                  </a:lnTo>
                  <a:lnTo>
                    <a:pt x="24530" y="12922"/>
                  </a:lnTo>
                  <a:lnTo>
                    <a:pt x="24556" y="12969"/>
                  </a:lnTo>
                  <a:lnTo>
                    <a:pt x="24583" y="13020"/>
                  </a:lnTo>
                  <a:lnTo>
                    <a:pt x="24613" y="13076"/>
                  </a:lnTo>
                  <a:lnTo>
                    <a:pt x="24642" y="13138"/>
                  </a:lnTo>
                  <a:lnTo>
                    <a:pt x="24657" y="13172"/>
                  </a:lnTo>
                  <a:lnTo>
                    <a:pt x="24672" y="13208"/>
                  </a:lnTo>
                  <a:lnTo>
                    <a:pt x="24688" y="13246"/>
                  </a:lnTo>
                  <a:lnTo>
                    <a:pt x="24703" y="13286"/>
                  </a:lnTo>
                  <a:lnTo>
                    <a:pt x="24719" y="13328"/>
                  </a:lnTo>
                  <a:lnTo>
                    <a:pt x="24735" y="13374"/>
                  </a:lnTo>
                  <a:lnTo>
                    <a:pt x="24750" y="13422"/>
                  </a:lnTo>
                  <a:lnTo>
                    <a:pt x="24765" y="13474"/>
                  </a:lnTo>
                  <a:lnTo>
                    <a:pt x="24780" y="13528"/>
                  </a:lnTo>
                  <a:lnTo>
                    <a:pt x="24795" y="13585"/>
                  </a:lnTo>
                  <a:lnTo>
                    <a:pt x="24810" y="13646"/>
                  </a:lnTo>
                  <a:lnTo>
                    <a:pt x="24826" y="13712"/>
                  </a:lnTo>
                  <a:lnTo>
                    <a:pt x="24840" y="13780"/>
                  </a:lnTo>
                  <a:lnTo>
                    <a:pt x="24854" y="13852"/>
                  </a:lnTo>
                  <a:lnTo>
                    <a:pt x="24868" y="13928"/>
                  </a:lnTo>
                  <a:lnTo>
                    <a:pt x="24882" y="14010"/>
                  </a:lnTo>
                  <a:lnTo>
                    <a:pt x="24895" y="14095"/>
                  </a:lnTo>
                  <a:lnTo>
                    <a:pt x="24908" y="14184"/>
                  </a:lnTo>
                  <a:lnTo>
                    <a:pt x="24920" y="14279"/>
                  </a:lnTo>
                  <a:lnTo>
                    <a:pt x="24933" y="14379"/>
                  </a:lnTo>
                  <a:lnTo>
                    <a:pt x="24944" y="14483"/>
                  </a:lnTo>
                  <a:lnTo>
                    <a:pt x="24955" y="14593"/>
                  </a:lnTo>
                  <a:lnTo>
                    <a:pt x="24966" y="14708"/>
                  </a:lnTo>
                  <a:lnTo>
                    <a:pt x="24975" y="14829"/>
                  </a:lnTo>
                  <a:lnTo>
                    <a:pt x="24981" y="14784"/>
                  </a:lnTo>
                  <a:lnTo>
                    <a:pt x="24981" y="14784"/>
                  </a:lnTo>
                  <a:lnTo>
                    <a:pt x="24981" y="14668"/>
                  </a:lnTo>
                  <a:lnTo>
                    <a:pt x="24978" y="14556"/>
                  </a:lnTo>
                  <a:lnTo>
                    <a:pt x="24975" y="14446"/>
                  </a:lnTo>
                  <a:lnTo>
                    <a:pt x="24969" y="14340"/>
                  </a:lnTo>
                  <a:lnTo>
                    <a:pt x="24963" y="14236"/>
                  </a:lnTo>
                  <a:lnTo>
                    <a:pt x="24955" y="14137"/>
                  </a:lnTo>
                  <a:lnTo>
                    <a:pt x="24945" y="14040"/>
                  </a:lnTo>
                  <a:lnTo>
                    <a:pt x="24935" y="13946"/>
                  </a:lnTo>
                  <a:lnTo>
                    <a:pt x="24922" y="13856"/>
                  </a:lnTo>
                  <a:lnTo>
                    <a:pt x="24909" y="13769"/>
                  </a:lnTo>
                  <a:lnTo>
                    <a:pt x="24894" y="13683"/>
                  </a:lnTo>
                  <a:lnTo>
                    <a:pt x="24879" y="13602"/>
                  </a:lnTo>
                  <a:lnTo>
                    <a:pt x="24863" y="13523"/>
                  </a:lnTo>
                  <a:lnTo>
                    <a:pt x="24845" y="13448"/>
                  </a:lnTo>
                  <a:lnTo>
                    <a:pt x="24827" y="13373"/>
                  </a:lnTo>
                  <a:lnTo>
                    <a:pt x="24806" y="13303"/>
                  </a:lnTo>
                  <a:lnTo>
                    <a:pt x="24786" y="13235"/>
                  </a:lnTo>
                  <a:lnTo>
                    <a:pt x="24764" y="13170"/>
                  </a:lnTo>
                  <a:lnTo>
                    <a:pt x="24742" y="13106"/>
                  </a:lnTo>
                  <a:lnTo>
                    <a:pt x="24720" y="13046"/>
                  </a:lnTo>
                  <a:lnTo>
                    <a:pt x="24695" y="12988"/>
                  </a:lnTo>
                  <a:lnTo>
                    <a:pt x="24671" y="12932"/>
                  </a:lnTo>
                  <a:lnTo>
                    <a:pt x="24646" y="12879"/>
                  </a:lnTo>
                  <a:lnTo>
                    <a:pt x="24620" y="12827"/>
                  </a:lnTo>
                  <a:lnTo>
                    <a:pt x="24593" y="12778"/>
                  </a:lnTo>
                  <a:lnTo>
                    <a:pt x="24566" y="12732"/>
                  </a:lnTo>
                  <a:lnTo>
                    <a:pt x="24539" y="12688"/>
                  </a:lnTo>
                  <a:lnTo>
                    <a:pt x="24511" y="12645"/>
                  </a:lnTo>
                  <a:lnTo>
                    <a:pt x="24482" y="12605"/>
                  </a:lnTo>
                  <a:lnTo>
                    <a:pt x="24453" y="12566"/>
                  </a:lnTo>
                  <a:lnTo>
                    <a:pt x="24424" y="12529"/>
                  </a:lnTo>
                  <a:lnTo>
                    <a:pt x="24395" y="12495"/>
                  </a:lnTo>
                  <a:lnTo>
                    <a:pt x="24395" y="12495"/>
                  </a:lnTo>
                  <a:lnTo>
                    <a:pt x="24349" y="12446"/>
                  </a:lnTo>
                  <a:lnTo>
                    <a:pt x="24274" y="12368"/>
                  </a:lnTo>
                  <a:lnTo>
                    <a:pt x="24171" y="12261"/>
                  </a:lnTo>
                  <a:lnTo>
                    <a:pt x="24043" y="12130"/>
                  </a:lnTo>
                  <a:lnTo>
                    <a:pt x="23714" y="11797"/>
                  </a:lnTo>
                  <a:lnTo>
                    <a:pt x="23303" y="11381"/>
                  </a:lnTo>
                  <a:lnTo>
                    <a:pt x="22824" y="10900"/>
                  </a:lnTo>
                  <a:lnTo>
                    <a:pt x="22292" y="10367"/>
                  </a:lnTo>
                  <a:lnTo>
                    <a:pt x="21720" y="9796"/>
                  </a:lnTo>
                  <a:lnTo>
                    <a:pt x="21124" y="9202"/>
                  </a:lnTo>
                  <a:lnTo>
                    <a:pt x="20519" y="8600"/>
                  </a:lnTo>
                  <a:lnTo>
                    <a:pt x="19917" y="8004"/>
                  </a:lnTo>
                  <a:lnTo>
                    <a:pt x="19335" y="7430"/>
                  </a:lnTo>
                  <a:lnTo>
                    <a:pt x="18786" y="6891"/>
                  </a:lnTo>
                  <a:lnTo>
                    <a:pt x="18528" y="6639"/>
                  </a:lnTo>
                  <a:lnTo>
                    <a:pt x="18285" y="6401"/>
                  </a:lnTo>
                  <a:lnTo>
                    <a:pt x="18058" y="6181"/>
                  </a:lnTo>
                  <a:lnTo>
                    <a:pt x="17847" y="5978"/>
                  </a:lnTo>
                  <a:lnTo>
                    <a:pt x="17656" y="5794"/>
                  </a:lnTo>
                  <a:lnTo>
                    <a:pt x="17487" y="5633"/>
                  </a:lnTo>
                  <a:lnTo>
                    <a:pt x="17339" y="5494"/>
                  </a:lnTo>
                  <a:lnTo>
                    <a:pt x="17217" y="5382"/>
                  </a:lnTo>
                  <a:lnTo>
                    <a:pt x="17217" y="5382"/>
                  </a:lnTo>
                  <a:lnTo>
                    <a:pt x="17167" y="5337"/>
                  </a:lnTo>
                  <a:lnTo>
                    <a:pt x="17114" y="5292"/>
                  </a:lnTo>
                  <a:lnTo>
                    <a:pt x="17062" y="5250"/>
                  </a:lnTo>
                  <a:lnTo>
                    <a:pt x="17009" y="5209"/>
                  </a:lnTo>
                  <a:lnTo>
                    <a:pt x="16955" y="5169"/>
                  </a:lnTo>
                  <a:lnTo>
                    <a:pt x="16901" y="5132"/>
                  </a:lnTo>
                  <a:lnTo>
                    <a:pt x="16846" y="5095"/>
                  </a:lnTo>
                  <a:lnTo>
                    <a:pt x="16791" y="5060"/>
                  </a:lnTo>
                  <a:lnTo>
                    <a:pt x="16736" y="5025"/>
                  </a:lnTo>
                  <a:lnTo>
                    <a:pt x="16680" y="4993"/>
                  </a:lnTo>
                  <a:lnTo>
                    <a:pt x="16624" y="4962"/>
                  </a:lnTo>
                  <a:lnTo>
                    <a:pt x="16567" y="4932"/>
                  </a:lnTo>
                  <a:lnTo>
                    <a:pt x="16511" y="4904"/>
                  </a:lnTo>
                  <a:lnTo>
                    <a:pt x="16454" y="4876"/>
                  </a:lnTo>
                  <a:lnTo>
                    <a:pt x="16397" y="4850"/>
                  </a:lnTo>
                  <a:lnTo>
                    <a:pt x="16341" y="4825"/>
                  </a:lnTo>
                  <a:lnTo>
                    <a:pt x="16284" y="4801"/>
                  </a:lnTo>
                  <a:lnTo>
                    <a:pt x="16228" y="4779"/>
                  </a:lnTo>
                  <a:lnTo>
                    <a:pt x="16170" y="4756"/>
                  </a:lnTo>
                  <a:lnTo>
                    <a:pt x="16115" y="4736"/>
                  </a:lnTo>
                  <a:lnTo>
                    <a:pt x="16058" y="4716"/>
                  </a:lnTo>
                  <a:lnTo>
                    <a:pt x="16003" y="4698"/>
                  </a:lnTo>
                  <a:lnTo>
                    <a:pt x="15947" y="4680"/>
                  </a:lnTo>
                  <a:lnTo>
                    <a:pt x="15892" y="4664"/>
                  </a:lnTo>
                  <a:lnTo>
                    <a:pt x="15837" y="4648"/>
                  </a:lnTo>
                  <a:lnTo>
                    <a:pt x="15783" y="4633"/>
                  </a:lnTo>
                  <a:lnTo>
                    <a:pt x="15728" y="4619"/>
                  </a:lnTo>
                  <a:lnTo>
                    <a:pt x="15675" y="4607"/>
                  </a:lnTo>
                  <a:lnTo>
                    <a:pt x="15622" y="4594"/>
                  </a:lnTo>
                  <a:lnTo>
                    <a:pt x="15571" y="4583"/>
                  </a:lnTo>
                  <a:lnTo>
                    <a:pt x="15469" y="4563"/>
                  </a:lnTo>
                  <a:lnTo>
                    <a:pt x="15370" y="4545"/>
                  </a:lnTo>
                  <a:lnTo>
                    <a:pt x="15274" y="4531"/>
                  </a:lnTo>
                  <a:lnTo>
                    <a:pt x="15183" y="4518"/>
                  </a:lnTo>
                  <a:lnTo>
                    <a:pt x="15096" y="4508"/>
                  </a:lnTo>
                  <a:lnTo>
                    <a:pt x="15014" y="4500"/>
                  </a:lnTo>
                  <a:lnTo>
                    <a:pt x="14937" y="4494"/>
                  </a:lnTo>
                  <a:lnTo>
                    <a:pt x="14865" y="4489"/>
                  </a:lnTo>
                  <a:lnTo>
                    <a:pt x="14800" y="4486"/>
                  </a:lnTo>
                  <a:lnTo>
                    <a:pt x="14740" y="4484"/>
                  </a:lnTo>
                  <a:lnTo>
                    <a:pt x="14687" y="4483"/>
                  </a:lnTo>
                  <a:lnTo>
                    <a:pt x="14603" y="4483"/>
                  </a:lnTo>
                  <a:lnTo>
                    <a:pt x="14550" y="4484"/>
                  </a:lnTo>
                  <a:lnTo>
                    <a:pt x="14532" y="4485"/>
                  </a:lnTo>
                  <a:lnTo>
                    <a:pt x="10449" y="4489"/>
                  </a:lnTo>
                  <a:close/>
                </a:path>
              </a:pathLst>
            </a:custGeom>
            <a:solidFill>
              <a:schemeClr val="bg1">
                <a:lumMod val="85000"/>
              </a:schemeClr>
            </a:solidFill>
            <a:ln w="9525">
              <a:noFill/>
              <a:round/>
              <a:headEnd/>
              <a:tailEnd/>
            </a:ln>
          </p:spPr>
          <p:txBody>
            <a:bodyPr vert="horz" wrap="square" lIns="96418" tIns="48210" rIns="96418" bIns="48210" numCol="1" anchor="t" anchorCtr="0" compatLnSpc="1">
              <a:prstTxWarp prst="textNoShape">
                <a:avLst/>
              </a:prstTxWarp>
            </a:bodyPr>
            <a:lstStyle/>
            <a:p>
              <a:endParaRPr lang="fr-FR" kern="0">
                <a:solidFill>
                  <a:sysClr val="windowText" lastClr="000000"/>
                </a:solidFill>
              </a:endParaRPr>
            </a:p>
          </p:txBody>
        </p:sp>
        <p:sp>
          <p:nvSpPr>
            <p:cNvPr id="1033" name="Freeform 9"/>
            <p:cNvSpPr>
              <a:spLocks/>
            </p:cNvSpPr>
            <p:nvPr/>
          </p:nvSpPr>
          <p:spPr bwMode="auto">
            <a:xfrm rot="20191043">
              <a:off x="6646827" y="3485354"/>
              <a:ext cx="902079" cy="1896674"/>
            </a:xfrm>
            <a:custGeom>
              <a:avLst/>
              <a:gdLst/>
              <a:ahLst/>
              <a:cxnLst>
                <a:cxn ang="0">
                  <a:pos x="6304" y="4449"/>
                </a:cxn>
                <a:cxn ang="0">
                  <a:pos x="6114" y="4449"/>
                </a:cxn>
                <a:cxn ang="0">
                  <a:pos x="5918" y="4439"/>
                </a:cxn>
                <a:cxn ang="0">
                  <a:pos x="5671" y="4415"/>
                </a:cxn>
                <a:cxn ang="0">
                  <a:pos x="5386" y="4370"/>
                </a:cxn>
                <a:cxn ang="0">
                  <a:pos x="5179" y="4327"/>
                </a:cxn>
                <a:cxn ang="0">
                  <a:pos x="5017" y="4285"/>
                </a:cxn>
                <a:cxn ang="0">
                  <a:pos x="4852" y="4236"/>
                </a:cxn>
                <a:cxn ang="0">
                  <a:pos x="4683" y="4176"/>
                </a:cxn>
                <a:cxn ang="0">
                  <a:pos x="4514" y="4108"/>
                </a:cxn>
                <a:cxn ang="0">
                  <a:pos x="4344" y="4030"/>
                </a:cxn>
                <a:cxn ang="0">
                  <a:pos x="4174" y="3940"/>
                </a:cxn>
                <a:cxn ang="0">
                  <a:pos x="4008" y="3838"/>
                </a:cxn>
                <a:cxn ang="0">
                  <a:pos x="3845" y="3724"/>
                </a:cxn>
                <a:cxn ang="0">
                  <a:pos x="3688" y="3596"/>
                </a:cxn>
                <a:cxn ang="0">
                  <a:pos x="3522" y="3446"/>
                </a:cxn>
                <a:cxn ang="0">
                  <a:pos x="3051" y="2998"/>
                </a:cxn>
                <a:cxn ang="0">
                  <a:pos x="2185" y="2156"/>
                </a:cxn>
                <a:cxn ang="0">
                  <a:pos x="572" y="568"/>
                </a:cxn>
                <a:cxn ang="0">
                  <a:pos x="0" y="9117"/>
                </a:cxn>
                <a:cxn ang="0">
                  <a:pos x="10" y="9249"/>
                </a:cxn>
                <a:cxn ang="0">
                  <a:pos x="43" y="9565"/>
                </a:cxn>
                <a:cxn ang="0">
                  <a:pos x="81" y="9838"/>
                </a:cxn>
                <a:cxn ang="0">
                  <a:pos x="122" y="10072"/>
                </a:cxn>
                <a:cxn ang="0">
                  <a:pos x="164" y="10270"/>
                </a:cxn>
                <a:cxn ang="0">
                  <a:pos x="210" y="10437"/>
                </a:cxn>
                <a:cxn ang="0">
                  <a:pos x="255" y="10577"/>
                </a:cxn>
                <a:cxn ang="0">
                  <a:pos x="301" y="10695"/>
                </a:cxn>
                <a:cxn ang="0">
                  <a:pos x="359" y="10823"/>
                </a:cxn>
                <a:cxn ang="0">
                  <a:pos x="441" y="10975"/>
                </a:cxn>
                <a:cxn ang="0">
                  <a:pos x="458" y="11003"/>
                </a:cxn>
                <a:cxn ang="0">
                  <a:pos x="547" y="11119"/>
                </a:cxn>
                <a:cxn ang="0">
                  <a:pos x="684" y="11276"/>
                </a:cxn>
                <a:cxn ang="0">
                  <a:pos x="983" y="11595"/>
                </a:cxn>
                <a:cxn ang="0">
                  <a:pos x="1385" y="12005"/>
                </a:cxn>
                <a:cxn ang="0">
                  <a:pos x="1893" y="12510"/>
                </a:cxn>
                <a:cxn ang="0">
                  <a:pos x="1998" y="12611"/>
                </a:cxn>
                <a:cxn ang="0">
                  <a:pos x="2140" y="12731"/>
                </a:cxn>
                <a:cxn ang="0">
                  <a:pos x="2290" y="12840"/>
                </a:cxn>
                <a:cxn ang="0">
                  <a:pos x="2447" y="12940"/>
                </a:cxn>
                <a:cxn ang="0">
                  <a:pos x="2612" y="13030"/>
                </a:cxn>
                <a:cxn ang="0">
                  <a:pos x="2783" y="13110"/>
                </a:cxn>
                <a:cxn ang="0">
                  <a:pos x="2956" y="13183"/>
                </a:cxn>
                <a:cxn ang="0">
                  <a:pos x="3134" y="13247"/>
                </a:cxn>
                <a:cxn ang="0">
                  <a:pos x="3312" y="13303"/>
                </a:cxn>
                <a:cxn ang="0">
                  <a:pos x="3492" y="13352"/>
                </a:cxn>
                <a:cxn ang="0">
                  <a:pos x="3671" y="13394"/>
                </a:cxn>
                <a:cxn ang="0">
                  <a:pos x="3965" y="13452"/>
                </a:cxn>
                <a:cxn ang="0">
                  <a:pos x="4304" y="13500"/>
                </a:cxn>
                <a:cxn ang="0">
                  <a:pos x="4619" y="13531"/>
                </a:cxn>
                <a:cxn ang="0">
                  <a:pos x="4900" y="13548"/>
                </a:cxn>
                <a:cxn ang="0">
                  <a:pos x="5139" y="13555"/>
                </a:cxn>
                <a:cxn ang="0">
                  <a:pos x="7183" y="13556"/>
                </a:cxn>
              </a:cxnLst>
              <a:rect l="0" t="0" r="r" b="b"/>
              <a:pathLst>
                <a:path w="7183" h="13556">
                  <a:moveTo>
                    <a:pt x="6322" y="4449"/>
                  </a:moveTo>
                  <a:lnTo>
                    <a:pt x="6322" y="4449"/>
                  </a:lnTo>
                  <a:lnTo>
                    <a:pt x="6304" y="4449"/>
                  </a:lnTo>
                  <a:lnTo>
                    <a:pt x="6252" y="4451"/>
                  </a:lnTo>
                  <a:lnTo>
                    <a:pt x="6167" y="4450"/>
                  </a:lnTo>
                  <a:lnTo>
                    <a:pt x="6114" y="4449"/>
                  </a:lnTo>
                  <a:lnTo>
                    <a:pt x="6055" y="4447"/>
                  </a:lnTo>
                  <a:lnTo>
                    <a:pt x="5989" y="4444"/>
                  </a:lnTo>
                  <a:lnTo>
                    <a:pt x="5918" y="4439"/>
                  </a:lnTo>
                  <a:lnTo>
                    <a:pt x="5841" y="4433"/>
                  </a:lnTo>
                  <a:lnTo>
                    <a:pt x="5758" y="4425"/>
                  </a:lnTo>
                  <a:lnTo>
                    <a:pt x="5671" y="4415"/>
                  </a:lnTo>
                  <a:lnTo>
                    <a:pt x="5580" y="4403"/>
                  </a:lnTo>
                  <a:lnTo>
                    <a:pt x="5485" y="4388"/>
                  </a:lnTo>
                  <a:lnTo>
                    <a:pt x="5386" y="4370"/>
                  </a:lnTo>
                  <a:lnTo>
                    <a:pt x="5284" y="4350"/>
                  </a:lnTo>
                  <a:lnTo>
                    <a:pt x="5232" y="4339"/>
                  </a:lnTo>
                  <a:lnTo>
                    <a:pt x="5179" y="4327"/>
                  </a:lnTo>
                  <a:lnTo>
                    <a:pt x="5126" y="4314"/>
                  </a:lnTo>
                  <a:lnTo>
                    <a:pt x="5072" y="4300"/>
                  </a:lnTo>
                  <a:lnTo>
                    <a:pt x="5017" y="4285"/>
                  </a:lnTo>
                  <a:lnTo>
                    <a:pt x="4963" y="4270"/>
                  </a:lnTo>
                  <a:lnTo>
                    <a:pt x="4907" y="4253"/>
                  </a:lnTo>
                  <a:lnTo>
                    <a:pt x="4852" y="4236"/>
                  </a:lnTo>
                  <a:lnTo>
                    <a:pt x="4796" y="4217"/>
                  </a:lnTo>
                  <a:lnTo>
                    <a:pt x="4740" y="4198"/>
                  </a:lnTo>
                  <a:lnTo>
                    <a:pt x="4683" y="4176"/>
                  </a:lnTo>
                  <a:lnTo>
                    <a:pt x="4627" y="4154"/>
                  </a:lnTo>
                  <a:lnTo>
                    <a:pt x="4570" y="4132"/>
                  </a:lnTo>
                  <a:lnTo>
                    <a:pt x="4514" y="4108"/>
                  </a:lnTo>
                  <a:lnTo>
                    <a:pt x="4457" y="4083"/>
                  </a:lnTo>
                  <a:lnTo>
                    <a:pt x="4401" y="4057"/>
                  </a:lnTo>
                  <a:lnTo>
                    <a:pt x="4344" y="4030"/>
                  </a:lnTo>
                  <a:lnTo>
                    <a:pt x="4288" y="4001"/>
                  </a:lnTo>
                  <a:lnTo>
                    <a:pt x="4231" y="3971"/>
                  </a:lnTo>
                  <a:lnTo>
                    <a:pt x="4174" y="3940"/>
                  </a:lnTo>
                  <a:lnTo>
                    <a:pt x="4119" y="3908"/>
                  </a:lnTo>
                  <a:lnTo>
                    <a:pt x="4063" y="3873"/>
                  </a:lnTo>
                  <a:lnTo>
                    <a:pt x="4008" y="3838"/>
                  </a:lnTo>
                  <a:lnTo>
                    <a:pt x="3953" y="3802"/>
                  </a:lnTo>
                  <a:lnTo>
                    <a:pt x="3899" y="3764"/>
                  </a:lnTo>
                  <a:lnTo>
                    <a:pt x="3845" y="3724"/>
                  </a:lnTo>
                  <a:lnTo>
                    <a:pt x="3793" y="3684"/>
                  </a:lnTo>
                  <a:lnTo>
                    <a:pt x="3740" y="3641"/>
                  </a:lnTo>
                  <a:lnTo>
                    <a:pt x="3688" y="3596"/>
                  </a:lnTo>
                  <a:lnTo>
                    <a:pt x="3636" y="3551"/>
                  </a:lnTo>
                  <a:lnTo>
                    <a:pt x="3636" y="3551"/>
                  </a:lnTo>
                  <a:lnTo>
                    <a:pt x="3522" y="3446"/>
                  </a:lnTo>
                  <a:lnTo>
                    <a:pt x="3385" y="3317"/>
                  </a:lnTo>
                  <a:lnTo>
                    <a:pt x="3228" y="3168"/>
                  </a:lnTo>
                  <a:lnTo>
                    <a:pt x="3051" y="2998"/>
                  </a:lnTo>
                  <a:lnTo>
                    <a:pt x="2857" y="2811"/>
                  </a:lnTo>
                  <a:lnTo>
                    <a:pt x="2647" y="2607"/>
                  </a:lnTo>
                  <a:lnTo>
                    <a:pt x="2185" y="2156"/>
                  </a:lnTo>
                  <a:lnTo>
                    <a:pt x="1677" y="1657"/>
                  </a:lnTo>
                  <a:lnTo>
                    <a:pt x="1135" y="1124"/>
                  </a:lnTo>
                  <a:lnTo>
                    <a:pt x="572" y="568"/>
                  </a:lnTo>
                  <a:lnTo>
                    <a:pt x="0" y="0"/>
                  </a:lnTo>
                  <a:lnTo>
                    <a:pt x="0" y="9117"/>
                  </a:lnTo>
                  <a:lnTo>
                    <a:pt x="0" y="9117"/>
                  </a:lnTo>
                  <a:lnTo>
                    <a:pt x="0" y="9132"/>
                  </a:lnTo>
                  <a:lnTo>
                    <a:pt x="0" y="9132"/>
                  </a:lnTo>
                  <a:lnTo>
                    <a:pt x="10" y="9249"/>
                  </a:lnTo>
                  <a:lnTo>
                    <a:pt x="21" y="9359"/>
                  </a:lnTo>
                  <a:lnTo>
                    <a:pt x="32" y="9464"/>
                  </a:lnTo>
                  <a:lnTo>
                    <a:pt x="43" y="9565"/>
                  </a:lnTo>
                  <a:lnTo>
                    <a:pt x="55" y="9660"/>
                  </a:lnTo>
                  <a:lnTo>
                    <a:pt x="68" y="9751"/>
                  </a:lnTo>
                  <a:lnTo>
                    <a:pt x="81" y="9838"/>
                  </a:lnTo>
                  <a:lnTo>
                    <a:pt x="94" y="9920"/>
                  </a:lnTo>
                  <a:lnTo>
                    <a:pt x="108" y="9997"/>
                  </a:lnTo>
                  <a:lnTo>
                    <a:pt x="122" y="10072"/>
                  </a:lnTo>
                  <a:lnTo>
                    <a:pt x="136" y="10141"/>
                  </a:lnTo>
                  <a:lnTo>
                    <a:pt x="150" y="10207"/>
                  </a:lnTo>
                  <a:lnTo>
                    <a:pt x="164" y="10270"/>
                  </a:lnTo>
                  <a:lnTo>
                    <a:pt x="179" y="10329"/>
                  </a:lnTo>
                  <a:lnTo>
                    <a:pt x="195" y="10385"/>
                  </a:lnTo>
                  <a:lnTo>
                    <a:pt x="210" y="10437"/>
                  </a:lnTo>
                  <a:lnTo>
                    <a:pt x="225" y="10487"/>
                  </a:lnTo>
                  <a:lnTo>
                    <a:pt x="240" y="10533"/>
                  </a:lnTo>
                  <a:lnTo>
                    <a:pt x="255" y="10577"/>
                  </a:lnTo>
                  <a:lnTo>
                    <a:pt x="270" y="10619"/>
                  </a:lnTo>
                  <a:lnTo>
                    <a:pt x="285" y="10658"/>
                  </a:lnTo>
                  <a:lnTo>
                    <a:pt x="301" y="10695"/>
                  </a:lnTo>
                  <a:lnTo>
                    <a:pt x="316" y="10730"/>
                  </a:lnTo>
                  <a:lnTo>
                    <a:pt x="330" y="10763"/>
                  </a:lnTo>
                  <a:lnTo>
                    <a:pt x="359" y="10823"/>
                  </a:lnTo>
                  <a:lnTo>
                    <a:pt x="387" y="10878"/>
                  </a:lnTo>
                  <a:lnTo>
                    <a:pt x="415" y="10929"/>
                  </a:lnTo>
                  <a:lnTo>
                    <a:pt x="441" y="10975"/>
                  </a:lnTo>
                  <a:lnTo>
                    <a:pt x="441" y="10975"/>
                  </a:lnTo>
                  <a:lnTo>
                    <a:pt x="448" y="10988"/>
                  </a:lnTo>
                  <a:lnTo>
                    <a:pt x="458" y="11003"/>
                  </a:lnTo>
                  <a:lnTo>
                    <a:pt x="481" y="11036"/>
                  </a:lnTo>
                  <a:lnTo>
                    <a:pt x="512" y="11075"/>
                  </a:lnTo>
                  <a:lnTo>
                    <a:pt x="547" y="11119"/>
                  </a:lnTo>
                  <a:lnTo>
                    <a:pt x="588" y="11168"/>
                  </a:lnTo>
                  <a:lnTo>
                    <a:pt x="634" y="11220"/>
                  </a:lnTo>
                  <a:lnTo>
                    <a:pt x="684" y="11276"/>
                  </a:lnTo>
                  <a:lnTo>
                    <a:pt x="738" y="11335"/>
                  </a:lnTo>
                  <a:lnTo>
                    <a:pt x="856" y="11462"/>
                  </a:lnTo>
                  <a:lnTo>
                    <a:pt x="983" y="11595"/>
                  </a:lnTo>
                  <a:lnTo>
                    <a:pt x="1116" y="11733"/>
                  </a:lnTo>
                  <a:lnTo>
                    <a:pt x="1251" y="11871"/>
                  </a:lnTo>
                  <a:lnTo>
                    <a:pt x="1385" y="12005"/>
                  </a:lnTo>
                  <a:lnTo>
                    <a:pt x="1513" y="12134"/>
                  </a:lnTo>
                  <a:lnTo>
                    <a:pt x="1737" y="12357"/>
                  </a:lnTo>
                  <a:lnTo>
                    <a:pt x="1893" y="12510"/>
                  </a:lnTo>
                  <a:lnTo>
                    <a:pt x="1953" y="12569"/>
                  </a:lnTo>
                  <a:lnTo>
                    <a:pt x="1953" y="12569"/>
                  </a:lnTo>
                  <a:lnTo>
                    <a:pt x="1998" y="12611"/>
                  </a:lnTo>
                  <a:lnTo>
                    <a:pt x="2044" y="12652"/>
                  </a:lnTo>
                  <a:lnTo>
                    <a:pt x="2091" y="12692"/>
                  </a:lnTo>
                  <a:lnTo>
                    <a:pt x="2140" y="12731"/>
                  </a:lnTo>
                  <a:lnTo>
                    <a:pt x="2188" y="12768"/>
                  </a:lnTo>
                  <a:lnTo>
                    <a:pt x="2239" y="12805"/>
                  </a:lnTo>
                  <a:lnTo>
                    <a:pt x="2290" y="12840"/>
                  </a:lnTo>
                  <a:lnTo>
                    <a:pt x="2341" y="12875"/>
                  </a:lnTo>
                  <a:lnTo>
                    <a:pt x="2394" y="12908"/>
                  </a:lnTo>
                  <a:lnTo>
                    <a:pt x="2447" y="12940"/>
                  </a:lnTo>
                  <a:lnTo>
                    <a:pt x="2502" y="12971"/>
                  </a:lnTo>
                  <a:lnTo>
                    <a:pt x="2556" y="13001"/>
                  </a:lnTo>
                  <a:lnTo>
                    <a:pt x="2612" y="13030"/>
                  </a:lnTo>
                  <a:lnTo>
                    <a:pt x="2669" y="13058"/>
                  </a:lnTo>
                  <a:lnTo>
                    <a:pt x="2725" y="13084"/>
                  </a:lnTo>
                  <a:lnTo>
                    <a:pt x="2783" y="13110"/>
                  </a:lnTo>
                  <a:lnTo>
                    <a:pt x="2840" y="13136"/>
                  </a:lnTo>
                  <a:lnTo>
                    <a:pt x="2898" y="13160"/>
                  </a:lnTo>
                  <a:lnTo>
                    <a:pt x="2956" y="13183"/>
                  </a:lnTo>
                  <a:lnTo>
                    <a:pt x="3015" y="13205"/>
                  </a:lnTo>
                  <a:lnTo>
                    <a:pt x="3074" y="13227"/>
                  </a:lnTo>
                  <a:lnTo>
                    <a:pt x="3134" y="13247"/>
                  </a:lnTo>
                  <a:lnTo>
                    <a:pt x="3192" y="13266"/>
                  </a:lnTo>
                  <a:lnTo>
                    <a:pt x="3253" y="13285"/>
                  </a:lnTo>
                  <a:lnTo>
                    <a:pt x="3312" y="13303"/>
                  </a:lnTo>
                  <a:lnTo>
                    <a:pt x="3372" y="13320"/>
                  </a:lnTo>
                  <a:lnTo>
                    <a:pt x="3432" y="13336"/>
                  </a:lnTo>
                  <a:lnTo>
                    <a:pt x="3492" y="13352"/>
                  </a:lnTo>
                  <a:lnTo>
                    <a:pt x="3552" y="13367"/>
                  </a:lnTo>
                  <a:lnTo>
                    <a:pt x="3611" y="13381"/>
                  </a:lnTo>
                  <a:lnTo>
                    <a:pt x="3671" y="13394"/>
                  </a:lnTo>
                  <a:lnTo>
                    <a:pt x="3730" y="13408"/>
                  </a:lnTo>
                  <a:lnTo>
                    <a:pt x="3848" y="13431"/>
                  </a:lnTo>
                  <a:lnTo>
                    <a:pt x="3965" y="13452"/>
                  </a:lnTo>
                  <a:lnTo>
                    <a:pt x="4080" y="13470"/>
                  </a:lnTo>
                  <a:lnTo>
                    <a:pt x="4193" y="13486"/>
                  </a:lnTo>
                  <a:lnTo>
                    <a:pt x="4304" y="13500"/>
                  </a:lnTo>
                  <a:lnTo>
                    <a:pt x="4412" y="13512"/>
                  </a:lnTo>
                  <a:lnTo>
                    <a:pt x="4517" y="13522"/>
                  </a:lnTo>
                  <a:lnTo>
                    <a:pt x="4619" y="13531"/>
                  </a:lnTo>
                  <a:lnTo>
                    <a:pt x="4716" y="13538"/>
                  </a:lnTo>
                  <a:lnTo>
                    <a:pt x="4811" y="13543"/>
                  </a:lnTo>
                  <a:lnTo>
                    <a:pt x="4900" y="13548"/>
                  </a:lnTo>
                  <a:lnTo>
                    <a:pt x="4985" y="13551"/>
                  </a:lnTo>
                  <a:lnTo>
                    <a:pt x="5066" y="13553"/>
                  </a:lnTo>
                  <a:lnTo>
                    <a:pt x="5139" y="13555"/>
                  </a:lnTo>
                  <a:lnTo>
                    <a:pt x="5271" y="13556"/>
                  </a:lnTo>
                  <a:lnTo>
                    <a:pt x="5271" y="13556"/>
                  </a:lnTo>
                  <a:lnTo>
                    <a:pt x="7183" y="13556"/>
                  </a:lnTo>
                  <a:lnTo>
                    <a:pt x="7183" y="4448"/>
                  </a:lnTo>
                  <a:lnTo>
                    <a:pt x="6322" y="4449"/>
                  </a:lnTo>
                  <a:close/>
                </a:path>
              </a:pathLst>
            </a:custGeom>
            <a:solidFill>
              <a:schemeClr val="accent1"/>
            </a:solidFill>
            <a:ln w="9525">
              <a:noFill/>
              <a:round/>
              <a:headEnd/>
              <a:tailEnd/>
            </a:ln>
          </p:spPr>
          <p:txBody>
            <a:bodyPr vert="horz" wrap="square" lIns="96418" tIns="48210" rIns="96418" bIns="48210" numCol="1" anchor="t" anchorCtr="0" compatLnSpc="1">
              <a:prstTxWarp prst="textNoShape">
                <a:avLst/>
              </a:prstTxWarp>
            </a:bodyPr>
            <a:lstStyle/>
            <a:p>
              <a:endParaRPr lang="fr-FR" kern="0">
                <a:solidFill>
                  <a:sysClr val="windowText" lastClr="000000"/>
                </a:solidFill>
              </a:endParaRPr>
            </a:p>
          </p:txBody>
        </p:sp>
        <p:sp>
          <p:nvSpPr>
            <p:cNvPr id="1034" name="Freeform 10"/>
            <p:cNvSpPr>
              <a:spLocks/>
            </p:cNvSpPr>
            <p:nvPr/>
          </p:nvSpPr>
          <p:spPr bwMode="auto">
            <a:xfrm rot="20191043">
              <a:off x="8340400" y="3398460"/>
              <a:ext cx="897451" cy="1276786"/>
            </a:xfrm>
            <a:custGeom>
              <a:avLst/>
              <a:gdLst/>
              <a:ahLst/>
              <a:cxnLst>
                <a:cxn ang="0">
                  <a:pos x="6715" y="2554"/>
                </a:cxn>
                <a:cxn ang="0">
                  <a:pos x="6584" y="2389"/>
                </a:cxn>
                <a:cxn ang="0">
                  <a:pos x="6317" y="2095"/>
                </a:cxn>
                <a:cxn ang="0">
                  <a:pos x="5788" y="1551"/>
                </a:cxn>
                <a:cxn ang="0">
                  <a:pos x="5220" y="988"/>
                </a:cxn>
                <a:cxn ang="0">
                  <a:pos x="5082" y="865"/>
                </a:cxn>
                <a:cxn ang="0">
                  <a:pos x="4883" y="716"/>
                </a:cxn>
                <a:cxn ang="0">
                  <a:pos x="4671" y="586"/>
                </a:cxn>
                <a:cxn ang="0">
                  <a:pos x="4448" y="472"/>
                </a:cxn>
                <a:cxn ang="0">
                  <a:pos x="4217" y="374"/>
                </a:cxn>
                <a:cxn ang="0">
                  <a:pos x="3979" y="290"/>
                </a:cxn>
                <a:cxn ang="0">
                  <a:pos x="3740" y="220"/>
                </a:cxn>
                <a:cxn ang="0">
                  <a:pos x="3502" y="162"/>
                </a:cxn>
                <a:cxn ang="0">
                  <a:pos x="3093" y="87"/>
                </a:cxn>
                <a:cxn ang="0">
                  <a:pos x="2655" y="35"/>
                </a:cxn>
                <a:cxn ang="0">
                  <a:pos x="2273" y="8"/>
                </a:cxn>
                <a:cxn ang="0">
                  <a:pos x="1902" y="0"/>
                </a:cxn>
                <a:cxn ang="0">
                  <a:pos x="0" y="9112"/>
                </a:cxn>
                <a:cxn ang="0">
                  <a:pos x="2108" y="9109"/>
                </a:cxn>
                <a:cxn ang="0">
                  <a:pos x="2456" y="9094"/>
                </a:cxn>
                <a:cxn ang="0">
                  <a:pos x="2869" y="9056"/>
                </a:cxn>
                <a:cxn ang="0">
                  <a:pos x="3324" y="8987"/>
                </a:cxn>
                <a:cxn ang="0">
                  <a:pos x="3621" y="8923"/>
                </a:cxn>
                <a:cxn ang="0">
                  <a:pos x="3860" y="8859"/>
                </a:cxn>
                <a:cxn ang="0">
                  <a:pos x="4098" y="8783"/>
                </a:cxn>
                <a:cxn ang="0">
                  <a:pos x="4333" y="8692"/>
                </a:cxn>
                <a:cxn ang="0">
                  <a:pos x="4561" y="8586"/>
                </a:cxn>
                <a:cxn ang="0">
                  <a:pos x="4779" y="8464"/>
                </a:cxn>
                <a:cxn ang="0">
                  <a:pos x="4985" y="8324"/>
                </a:cxn>
                <a:cxn ang="0">
                  <a:pos x="5175" y="8167"/>
                </a:cxn>
                <a:cxn ang="0">
                  <a:pos x="5436" y="7913"/>
                </a:cxn>
                <a:cxn ang="0">
                  <a:pos x="6057" y="7289"/>
                </a:cxn>
                <a:cxn ang="0">
                  <a:pos x="6489" y="6832"/>
                </a:cxn>
                <a:cxn ang="0">
                  <a:pos x="6661" y="6631"/>
                </a:cxn>
                <a:cxn ang="0">
                  <a:pos x="6732" y="6531"/>
                </a:cxn>
                <a:cxn ang="0">
                  <a:pos x="6815" y="6376"/>
                </a:cxn>
                <a:cxn ang="0">
                  <a:pos x="6890" y="6207"/>
                </a:cxn>
                <a:cxn ang="0">
                  <a:pos x="6952" y="6030"/>
                </a:cxn>
                <a:cxn ang="0">
                  <a:pos x="7013" y="5806"/>
                </a:cxn>
                <a:cxn ang="0">
                  <a:pos x="7071" y="5524"/>
                </a:cxn>
                <a:cxn ang="0">
                  <a:pos x="7123" y="5174"/>
                </a:cxn>
                <a:cxn ang="0">
                  <a:pos x="7168" y="4744"/>
                </a:cxn>
                <a:cxn ang="0">
                  <a:pos x="7182" y="4540"/>
                </a:cxn>
                <a:cxn ang="0">
                  <a:pos x="7168" y="4368"/>
                </a:cxn>
                <a:cxn ang="0">
                  <a:pos x="7122" y="3939"/>
                </a:cxn>
                <a:cxn ang="0">
                  <a:pos x="7070" y="3588"/>
                </a:cxn>
                <a:cxn ang="0">
                  <a:pos x="7012" y="3306"/>
                </a:cxn>
                <a:cxn ang="0">
                  <a:pos x="6952" y="3082"/>
                </a:cxn>
                <a:cxn ang="0">
                  <a:pos x="6890" y="2906"/>
                </a:cxn>
                <a:cxn ang="0">
                  <a:pos x="6815" y="2736"/>
                </a:cxn>
                <a:cxn ang="0">
                  <a:pos x="6732" y="2582"/>
                </a:cxn>
              </a:cxnLst>
              <a:rect l="0" t="0" r="r" b="b"/>
              <a:pathLst>
                <a:path w="7183" h="9112">
                  <a:moveTo>
                    <a:pt x="6732" y="2582"/>
                  </a:moveTo>
                  <a:lnTo>
                    <a:pt x="6732" y="2582"/>
                  </a:lnTo>
                  <a:lnTo>
                    <a:pt x="6724" y="2569"/>
                  </a:lnTo>
                  <a:lnTo>
                    <a:pt x="6715" y="2554"/>
                  </a:lnTo>
                  <a:lnTo>
                    <a:pt x="6690" y="2520"/>
                  </a:lnTo>
                  <a:lnTo>
                    <a:pt x="6661" y="2481"/>
                  </a:lnTo>
                  <a:lnTo>
                    <a:pt x="6625" y="2437"/>
                  </a:lnTo>
                  <a:lnTo>
                    <a:pt x="6584" y="2389"/>
                  </a:lnTo>
                  <a:lnTo>
                    <a:pt x="6538" y="2337"/>
                  </a:lnTo>
                  <a:lnTo>
                    <a:pt x="6489" y="2281"/>
                  </a:lnTo>
                  <a:lnTo>
                    <a:pt x="6434" y="2221"/>
                  </a:lnTo>
                  <a:lnTo>
                    <a:pt x="6317" y="2095"/>
                  </a:lnTo>
                  <a:lnTo>
                    <a:pt x="6190" y="1961"/>
                  </a:lnTo>
                  <a:lnTo>
                    <a:pt x="6057" y="1824"/>
                  </a:lnTo>
                  <a:lnTo>
                    <a:pt x="5921" y="1685"/>
                  </a:lnTo>
                  <a:lnTo>
                    <a:pt x="5788" y="1551"/>
                  </a:lnTo>
                  <a:lnTo>
                    <a:pt x="5660" y="1423"/>
                  </a:lnTo>
                  <a:lnTo>
                    <a:pt x="5436" y="1200"/>
                  </a:lnTo>
                  <a:lnTo>
                    <a:pt x="5278" y="1046"/>
                  </a:lnTo>
                  <a:lnTo>
                    <a:pt x="5220" y="988"/>
                  </a:lnTo>
                  <a:lnTo>
                    <a:pt x="5220" y="988"/>
                  </a:lnTo>
                  <a:lnTo>
                    <a:pt x="5174" y="946"/>
                  </a:lnTo>
                  <a:lnTo>
                    <a:pt x="5128" y="905"/>
                  </a:lnTo>
                  <a:lnTo>
                    <a:pt x="5082" y="865"/>
                  </a:lnTo>
                  <a:lnTo>
                    <a:pt x="5033" y="825"/>
                  </a:lnTo>
                  <a:lnTo>
                    <a:pt x="4984" y="787"/>
                  </a:lnTo>
                  <a:lnTo>
                    <a:pt x="4934" y="751"/>
                  </a:lnTo>
                  <a:lnTo>
                    <a:pt x="4883" y="716"/>
                  </a:lnTo>
                  <a:lnTo>
                    <a:pt x="4831" y="682"/>
                  </a:lnTo>
                  <a:lnTo>
                    <a:pt x="4778" y="649"/>
                  </a:lnTo>
                  <a:lnTo>
                    <a:pt x="4724" y="617"/>
                  </a:lnTo>
                  <a:lnTo>
                    <a:pt x="4671" y="586"/>
                  </a:lnTo>
                  <a:lnTo>
                    <a:pt x="4615" y="555"/>
                  </a:lnTo>
                  <a:lnTo>
                    <a:pt x="4560" y="526"/>
                  </a:lnTo>
                  <a:lnTo>
                    <a:pt x="4504" y="498"/>
                  </a:lnTo>
                  <a:lnTo>
                    <a:pt x="4448" y="472"/>
                  </a:lnTo>
                  <a:lnTo>
                    <a:pt x="4390" y="446"/>
                  </a:lnTo>
                  <a:lnTo>
                    <a:pt x="4333" y="421"/>
                  </a:lnTo>
                  <a:lnTo>
                    <a:pt x="4274" y="397"/>
                  </a:lnTo>
                  <a:lnTo>
                    <a:pt x="4217" y="374"/>
                  </a:lnTo>
                  <a:lnTo>
                    <a:pt x="4157" y="352"/>
                  </a:lnTo>
                  <a:lnTo>
                    <a:pt x="4098" y="331"/>
                  </a:lnTo>
                  <a:lnTo>
                    <a:pt x="4039" y="310"/>
                  </a:lnTo>
                  <a:lnTo>
                    <a:pt x="3979" y="290"/>
                  </a:lnTo>
                  <a:lnTo>
                    <a:pt x="3920" y="271"/>
                  </a:lnTo>
                  <a:lnTo>
                    <a:pt x="3860" y="253"/>
                  </a:lnTo>
                  <a:lnTo>
                    <a:pt x="3801" y="236"/>
                  </a:lnTo>
                  <a:lnTo>
                    <a:pt x="3740" y="220"/>
                  </a:lnTo>
                  <a:lnTo>
                    <a:pt x="3681" y="204"/>
                  </a:lnTo>
                  <a:lnTo>
                    <a:pt x="3621" y="190"/>
                  </a:lnTo>
                  <a:lnTo>
                    <a:pt x="3561" y="175"/>
                  </a:lnTo>
                  <a:lnTo>
                    <a:pt x="3502" y="162"/>
                  </a:lnTo>
                  <a:lnTo>
                    <a:pt x="3442" y="149"/>
                  </a:lnTo>
                  <a:lnTo>
                    <a:pt x="3324" y="126"/>
                  </a:lnTo>
                  <a:lnTo>
                    <a:pt x="3208" y="105"/>
                  </a:lnTo>
                  <a:lnTo>
                    <a:pt x="3093" y="87"/>
                  </a:lnTo>
                  <a:lnTo>
                    <a:pt x="2980" y="71"/>
                  </a:lnTo>
                  <a:lnTo>
                    <a:pt x="2869" y="57"/>
                  </a:lnTo>
                  <a:lnTo>
                    <a:pt x="2761" y="45"/>
                  </a:lnTo>
                  <a:lnTo>
                    <a:pt x="2655" y="35"/>
                  </a:lnTo>
                  <a:lnTo>
                    <a:pt x="2554" y="26"/>
                  </a:lnTo>
                  <a:lnTo>
                    <a:pt x="2456" y="19"/>
                  </a:lnTo>
                  <a:lnTo>
                    <a:pt x="2361" y="14"/>
                  </a:lnTo>
                  <a:lnTo>
                    <a:pt x="2273" y="8"/>
                  </a:lnTo>
                  <a:lnTo>
                    <a:pt x="2188" y="5"/>
                  </a:lnTo>
                  <a:lnTo>
                    <a:pt x="2107" y="3"/>
                  </a:lnTo>
                  <a:lnTo>
                    <a:pt x="2033" y="1"/>
                  </a:lnTo>
                  <a:lnTo>
                    <a:pt x="1902" y="0"/>
                  </a:lnTo>
                  <a:lnTo>
                    <a:pt x="1902" y="0"/>
                  </a:lnTo>
                  <a:lnTo>
                    <a:pt x="0" y="0"/>
                  </a:lnTo>
                  <a:lnTo>
                    <a:pt x="0" y="9112"/>
                  </a:lnTo>
                  <a:lnTo>
                    <a:pt x="0" y="9112"/>
                  </a:lnTo>
                  <a:lnTo>
                    <a:pt x="1902" y="9112"/>
                  </a:lnTo>
                  <a:lnTo>
                    <a:pt x="1902" y="9112"/>
                  </a:lnTo>
                  <a:lnTo>
                    <a:pt x="2033" y="9111"/>
                  </a:lnTo>
                  <a:lnTo>
                    <a:pt x="2108" y="9109"/>
                  </a:lnTo>
                  <a:lnTo>
                    <a:pt x="2188" y="9107"/>
                  </a:lnTo>
                  <a:lnTo>
                    <a:pt x="2273" y="9104"/>
                  </a:lnTo>
                  <a:lnTo>
                    <a:pt x="2362" y="9099"/>
                  </a:lnTo>
                  <a:lnTo>
                    <a:pt x="2456" y="9094"/>
                  </a:lnTo>
                  <a:lnTo>
                    <a:pt x="2554" y="9087"/>
                  </a:lnTo>
                  <a:lnTo>
                    <a:pt x="2656" y="9078"/>
                  </a:lnTo>
                  <a:lnTo>
                    <a:pt x="2761" y="9068"/>
                  </a:lnTo>
                  <a:lnTo>
                    <a:pt x="2869" y="9056"/>
                  </a:lnTo>
                  <a:lnTo>
                    <a:pt x="2980" y="9042"/>
                  </a:lnTo>
                  <a:lnTo>
                    <a:pt x="3093" y="9026"/>
                  </a:lnTo>
                  <a:lnTo>
                    <a:pt x="3208" y="9008"/>
                  </a:lnTo>
                  <a:lnTo>
                    <a:pt x="3324" y="8987"/>
                  </a:lnTo>
                  <a:lnTo>
                    <a:pt x="3442" y="8964"/>
                  </a:lnTo>
                  <a:lnTo>
                    <a:pt x="3502" y="8950"/>
                  </a:lnTo>
                  <a:lnTo>
                    <a:pt x="3561" y="8937"/>
                  </a:lnTo>
                  <a:lnTo>
                    <a:pt x="3621" y="8923"/>
                  </a:lnTo>
                  <a:lnTo>
                    <a:pt x="3682" y="8908"/>
                  </a:lnTo>
                  <a:lnTo>
                    <a:pt x="3741" y="8892"/>
                  </a:lnTo>
                  <a:lnTo>
                    <a:pt x="3801" y="8876"/>
                  </a:lnTo>
                  <a:lnTo>
                    <a:pt x="3860" y="8859"/>
                  </a:lnTo>
                  <a:lnTo>
                    <a:pt x="3921" y="8841"/>
                  </a:lnTo>
                  <a:lnTo>
                    <a:pt x="3980" y="8822"/>
                  </a:lnTo>
                  <a:lnTo>
                    <a:pt x="4040" y="8803"/>
                  </a:lnTo>
                  <a:lnTo>
                    <a:pt x="4098" y="8783"/>
                  </a:lnTo>
                  <a:lnTo>
                    <a:pt x="4158" y="8761"/>
                  </a:lnTo>
                  <a:lnTo>
                    <a:pt x="4217" y="8739"/>
                  </a:lnTo>
                  <a:lnTo>
                    <a:pt x="4275" y="8716"/>
                  </a:lnTo>
                  <a:lnTo>
                    <a:pt x="4333" y="8692"/>
                  </a:lnTo>
                  <a:lnTo>
                    <a:pt x="4390" y="8666"/>
                  </a:lnTo>
                  <a:lnTo>
                    <a:pt x="4448" y="8640"/>
                  </a:lnTo>
                  <a:lnTo>
                    <a:pt x="4504" y="8614"/>
                  </a:lnTo>
                  <a:lnTo>
                    <a:pt x="4561" y="8586"/>
                  </a:lnTo>
                  <a:lnTo>
                    <a:pt x="4616" y="8557"/>
                  </a:lnTo>
                  <a:lnTo>
                    <a:pt x="4671" y="8527"/>
                  </a:lnTo>
                  <a:lnTo>
                    <a:pt x="4725" y="8496"/>
                  </a:lnTo>
                  <a:lnTo>
                    <a:pt x="4779" y="8464"/>
                  </a:lnTo>
                  <a:lnTo>
                    <a:pt x="4831" y="8431"/>
                  </a:lnTo>
                  <a:lnTo>
                    <a:pt x="4883" y="8396"/>
                  </a:lnTo>
                  <a:lnTo>
                    <a:pt x="4934" y="8361"/>
                  </a:lnTo>
                  <a:lnTo>
                    <a:pt x="4985" y="8324"/>
                  </a:lnTo>
                  <a:lnTo>
                    <a:pt x="5033" y="8287"/>
                  </a:lnTo>
                  <a:lnTo>
                    <a:pt x="5082" y="8248"/>
                  </a:lnTo>
                  <a:lnTo>
                    <a:pt x="5129" y="8208"/>
                  </a:lnTo>
                  <a:lnTo>
                    <a:pt x="5175" y="8167"/>
                  </a:lnTo>
                  <a:lnTo>
                    <a:pt x="5220" y="8125"/>
                  </a:lnTo>
                  <a:lnTo>
                    <a:pt x="5220" y="8125"/>
                  </a:lnTo>
                  <a:lnTo>
                    <a:pt x="5279" y="8066"/>
                  </a:lnTo>
                  <a:lnTo>
                    <a:pt x="5436" y="7913"/>
                  </a:lnTo>
                  <a:lnTo>
                    <a:pt x="5660" y="7690"/>
                  </a:lnTo>
                  <a:lnTo>
                    <a:pt x="5788" y="7561"/>
                  </a:lnTo>
                  <a:lnTo>
                    <a:pt x="5921" y="7427"/>
                  </a:lnTo>
                  <a:lnTo>
                    <a:pt x="6057" y="7289"/>
                  </a:lnTo>
                  <a:lnTo>
                    <a:pt x="6190" y="7151"/>
                  </a:lnTo>
                  <a:lnTo>
                    <a:pt x="6317" y="7018"/>
                  </a:lnTo>
                  <a:lnTo>
                    <a:pt x="6434" y="6891"/>
                  </a:lnTo>
                  <a:lnTo>
                    <a:pt x="6489" y="6832"/>
                  </a:lnTo>
                  <a:lnTo>
                    <a:pt x="6539" y="6776"/>
                  </a:lnTo>
                  <a:lnTo>
                    <a:pt x="6584" y="6724"/>
                  </a:lnTo>
                  <a:lnTo>
                    <a:pt x="6626" y="6675"/>
                  </a:lnTo>
                  <a:lnTo>
                    <a:pt x="6661" y="6631"/>
                  </a:lnTo>
                  <a:lnTo>
                    <a:pt x="6691" y="6592"/>
                  </a:lnTo>
                  <a:lnTo>
                    <a:pt x="6715" y="6559"/>
                  </a:lnTo>
                  <a:lnTo>
                    <a:pt x="6725" y="6544"/>
                  </a:lnTo>
                  <a:lnTo>
                    <a:pt x="6732" y="6531"/>
                  </a:lnTo>
                  <a:lnTo>
                    <a:pt x="6732" y="6531"/>
                  </a:lnTo>
                  <a:lnTo>
                    <a:pt x="6758" y="6484"/>
                  </a:lnTo>
                  <a:lnTo>
                    <a:pt x="6786" y="6432"/>
                  </a:lnTo>
                  <a:lnTo>
                    <a:pt x="6815" y="6376"/>
                  </a:lnTo>
                  <a:lnTo>
                    <a:pt x="6845" y="6314"/>
                  </a:lnTo>
                  <a:lnTo>
                    <a:pt x="6860" y="6281"/>
                  </a:lnTo>
                  <a:lnTo>
                    <a:pt x="6875" y="6245"/>
                  </a:lnTo>
                  <a:lnTo>
                    <a:pt x="6890" y="6207"/>
                  </a:lnTo>
                  <a:lnTo>
                    <a:pt x="6905" y="6167"/>
                  </a:lnTo>
                  <a:lnTo>
                    <a:pt x="6922" y="6124"/>
                  </a:lnTo>
                  <a:lnTo>
                    <a:pt x="6937" y="6078"/>
                  </a:lnTo>
                  <a:lnTo>
                    <a:pt x="6952" y="6030"/>
                  </a:lnTo>
                  <a:lnTo>
                    <a:pt x="6968" y="5979"/>
                  </a:lnTo>
                  <a:lnTo>
                    <a:pt x="6983" y="5925"/>
                  </a:lnTo>
                  <a:lnTo>
                    <a:pt x="6998" y="5867"/>
                  </a:lnTo>
                  <a:lnTo>
                    <a:pt x="7013" y="5806"/>
                  </a:lnTo>
                  <a:lnTo>
                    <a:pt x="7028" y="5742"/>
                  </a:lnTo>
                  <a:lnTo>
                    <a:pt x="7043" y="5673"/>
                  </a:lnTo>
                  <a:lnTo>
                    <a:pt x="7057" y="5600"/>
                  </a:lnTo>
                  <a:lnTo>
                    <a:pt x="7071" y="5524"/>
                  </a:lnTo>
                  <a:lnTo>
                    <a:pt x="7084" y="5443"/>
                  </a:lnTo>
                  <a:lnTo>
                    <a:pt x="7097" y="5358"/>
                  </a:lnTo>
                  <a:lnTo>
                    <a:pt x="7110" y="5268"/>
                  </a:lnTo>
                  <a:lnTo>
                    <a:pt x="7123" y="5174"/>
                  </a:lnTo>
                  <a:lnTo>
                    <a:pt x="7135" y="5074"/>
                  </a:lnTo>
                  <a:lnTo>
                    <a:pt x="7147" y="4969"/>
                  </a:lnTo>
                  <a:lnTo>
                    <a:pt x="7158" y="4860"/>
                  </a:lnTo>
                  <a:lnTo>
                    <a:pt x="7168" y="4744"/>
                  </a:lnTo>
                  <a:lnTo>
                    <a:pt x="7178" y="4624"/>
                  </a:lnTo>
                  <a:lnTo>
                    <a:pt x="7179" y="4636"/>
                  </a:lnTo>
                  <a:lnTo>
                    <a:pt x="7179" y="4636"/>
                  </a:lnTo>
                  <a:lnTo>
                    <a:pt x="7182" y="4540"/>
                  </a:lnTo>
                  <a:lnTo>
                    <a:pt x="7183" y="4444"/>
                  </a:lnTo>
                  <a:lnTo>
                    <a:pt x="7177" y="4489"/>
                  </a:lnTo>
                  <a:lnTo>
                    <a:pt x="7177" y="4489"/>
                  </a:lnTo>
                  <a:lnTo>
                    <a:pt x="7168" y="4368"/>
                  </a:lnTo>
                  <a:lnTo>
                    <a:pt x="7157" y="4253"/>
                  </a:lnTo>
                  <a:lnTo>
                    <a:pt x="7146" y="4143"/>
                  </a:lnTo>
                  <a:lnTo>
                    <a:pt x="7135" y="4039"/>
                  </a:lnTo>
                  <a:lnTo>
                    <a:pt x="7122" y="3939"/>
                  </a:lnTo>
                  <a:lnTo>
                    <a:pt x="7110" y="3844"/>
                  </a:lnTo>
                  <a:lnTo>
                    <a:pt x="7097" y="3755"/>
                  </a:lnTo>
                  <a:lnTo>
                    <a:pt x="7084" y="3670"/>
                  </a:lnTo>
                  <a:lnTo>
                    <a:pt x="7070" y="3588"/>
                  </a:lnTo>
                  <a:lnTo>
                    <a:pt x="7056" y="3512"/>
                  </a:lnTo>
                  <a:lnTo>
                    <a:pt x="7042" y="3440"/>
                  </a:lnTo>
                  <a:lnTo>
                    <a:pt x="7028" y="3372"/>
                  </a:lnTo>
                  <a:lnTo>
                    <a:pt x="7012" y="3306"/>
                  </a:lnTo>
                  <a:lnTo>
                    <a:pt x="6997" y="3245"/>
                  </a:lnTo>
                  <a:lnTo>
                    <a:pt x="6982" y="3188"/>
                  </a:lnTo>
                  <a:lnTo>
                    <a:pt x="6967" y="3134"/>
                  </a:lnTo>
                  <a:lnTo>
                    <a:pt x="6952" y="3082"/>
                  </a:lnTo>
                  <a:lnTo>
                    <a:pt x="6937" y="3034"/>
                  </a:lnTo>
                  <a:lnTo>
                    <a:pt x="6921" y="2988"/>
                  </a:lnTo>
                  <a:lnTo>
                    <a:pt x="6905" y="2946"/>
                  </a:lnTo>
                  <a:lnTo>
                    <a:pt x="6890" y="2906"/>
                  </a:lnTo>
                  <a:lnTo>
                    <a:pt x="6874" y="2868"/>
                  </a:lnTo>
                  <a:lnTo>
                    <a:pt x="6859" y="2832"/>
                  </a:lnTo>
                  <a:lnTo>
                    <a:pt x="6844" y="2798"/>
                  </a:lnTo>
                  <a:lnTo>
                    <a:pt x="6815" y="2736"/>
                  </a:lnTo>
                  <a:lnTo>
                    <a:pt x="6785" y="2680"/>
                  </a:lnTo>
                  <a:lnTo>
                    <a:pt x="6758" y="2629"/>
                  </a:lnTo>
                  <a:lnTo>
                    <a:pt x="6732" y="2582"/>
                  </a:lnTo>
                  <a:lnTo>
                    <a:pt x="6732" y="2582"/>
                  </a:lnTo>
                  <a:close/>
                </a:path>
              </a:pathLst>
            </a:custGeom>
            <a:solidFill>
              <a:schemeClr val="accent3"/>
            </a:solidFill>
            <a:ln w="9525">
              <a:noFill/>
              <a:round/>
              <a:headEnd/>
              <a:tailEnd/>
            </a:ln>
          </p:spPr>
          <p:txBody>
            <a:bodyPr vert="horz" wrap="square" lIns="96418" tIns="48210" rIns="96418" bIns="48210" numCol="1" anchor="t" anchorCtr="0" compatLnSpc="1">
              <a:prstTxWarp prst="textNoShape">
                <a:avLst/>
              </a:prstTxWarp>
            </a:bodyPr>
            <a:lstStyle/>
            <a:p>
              <a:endParaRPr lang="fr-FR" kern="0">
                <a:solidFill>
                  <a:sysClr val="windowText" lastClr="000000"/>
                </a:solidFill>
              </a:endParaRPr>
            </a:p>
          </p:txBody>
        </p:sp>
        <p:sp>
          <p:nvSpPr>
            <p:cNvPr id="1036" name="Freeform 12"/>
            <p:cNvSpPr>
              <a:spLocks/>
            </p:cNvSpPr>
            <p:nvPr/>
          </p:nvSpPr>
          <p:spPr bwMode="auto">
            <a:xfrm rot="20191043">
              <a:off x="5338294" y="1755717"/>
              <a:ext cx="874322" cy="1915179"/>
            </a:xfrm>
            <a:custGeom>
              <a:avLst/>
              <a:gdLst/>
              <a:ahLst/>
              <a:cxnLst>
                <a:cxn ang="0">
                  <a:pos x="454" y="11093"/>
                </a:cxn>
                <a:cxn ang="0">
                  <a:pos x="584" y="11258"/>
                </a:cxn>
                <a:cxn ang="0">
                  <a:pos x="852" y="11552"/>
                </a:cxn>
                <a:cxn ang="0">
                  <a:pos x="1380" y="12096"/>
                </a:cxn>
                <a:cxn ang="0">
                  <a:pos x="1949" y="12659"/>
                </a:cxn>
                <a:cxn ang="0">
                  <a:pos x="2087" y="12782"/>
                </a:cxn>
                <a:cxn ang="0">
                  <a:pos x="2286" y="12931"/>
                </a:cxn>
                <a:cxn ang="0">
                  <a:pos x="2498" y="13061"/>
                </a:cxn>
                <a:cxn ang="0">
                  <a:pos x="2721" y="13176"/>
                </a:cxn>
                <a:cxn ang="0">
                  <a:pos x="2952" y="13273"/>
                </a:cxn>
                <a:cxn ang="0">
                  <a:pos x="3189" y="13356"/>
                </a:cxn>
                <a:cxn ang="0">
                  <a:pos x="3427" y="13427"/>
                </a:cxn>
                <a:cxn ang="0">
                  <a:pos x="3667" y="13485"/>
                </a:cxn>
                <a:cxn ang="0">
                  <a:pos x="4075" y="13560"/>
                </a:cxn>
                <a:cxn ang="0">
                  <a:pos x="4512" y="13612"/>
                </a:cxn>
                <a:cxn ang="0">
                  <a:pos x="4896" y="13638"/>
                </a:cxn>
                <a:cxn ang="0">
                  <a:pos x="5266" y="13647"/>
                </a:cxn>
                <a:cxn ang="0">
                  <a:pos x="6982" y="4488"/>
                </a:cxn>
                <a:cxn ang="0">
                  <a:pos x="6939" y="4037"/>
                </a:cxn>
                <a:cxn ang="0">
                  <a:pos x="6889" y="3668"/>
                </a:cxn>
                <a:cxn ang="0">
                  <a:pos x="6832" y="3370"/>
                </a:cxn>
                <a:cxn ang="0">
                  <a:pos x="6772" y="3132"/>
                </a:cxn>
                <a:cxn ang="0">
                  <a:pos x="6710" y="2944"/>
                </a:cxn>
                <a:cxn ang="0">
                  <a:pos x="6649" y="2797"/>
                </a:cxn>
                <a:cxn ang="0">
                  <a:pos x="6536" y="2580"/>
                </a:cxn>
                <a:cxn ang="0">
                  <a:pos x="6496" y="2519"/>
                </a:cxn>
                <a:cxn ang="0">
                  <a:pos x="6343" y="2335"/>
                </a:cxn>
                <a:cxn ang="0">
                  <a:pos x="5994" y="1960"/>
                </a:cxn>
                <a:cxn ang="0">
                  <a:pos x="5464" y="1422"/>
                </a:cxn>
                <a:cxn ang="0">
                  <a:pos x="5024" y="987"/>
                </a:cxn>
                <a:cxn ang="0">
                  <a:pos x="4838" y="824"/>
                </a:cxn>
                <a:cxn ang="0">
                  <a:pos x="4636" y="680"/>
                </a:cxn>
                <a:cxn ang="0">
                  <a:pos x="4421" y="554"/>
                </a:cxn>
                <a:cxn ang="0">
                  <a:pos x="4196" y="444"/>
                </a:cxn>
                <a:cxn ang="0">
                  <a:pos x="3962" y="350"/>
                </a:cxn>
                <a:cxn ang="0">
                  <a:pos x="3725" y="270"/>
                </a:cxn>
                <a:cxn ang="0">
                  <a:pos x="3486" y="203"/>
                </a:cxn>
                <a:cxn ang="0">
                  <a:pos x="3247" y="148"/>
                </a:cxn>
                <a:cxn ang="0">
                  <a:pos x="2784" y="69"/>
                </a:cxn>
                <a:cxn ang="0">
                  <a:pos x="2359" y="24"/>
                </a:cxn>
                <a:cxn ang="0">
                  <a:pos x="1992" y="4"/>
                </a:cxn>
                <a:cxn ang="0">
                  <a:pos x="1706" y="0"/>
                </a:cxn>
                <a:cxn ang="0">
                  <a:pos x="10" y="9378"/>
                </a:cxn>
                <a:cxn ang="0">
                  <a:pos x="55" y="9780"/>
                </a:cxn>
                <a:cxn ang="0">
                  <a:pos x="107" y="10108"/>
                </a:cxn>
                <a:cxn ang="0">
                  <a:pos x="163" y="10374"/>
                </a:cxn>
                <a:cxn ang="0">
                  <a:pos x="223" y="10586"/>
                </a:cxn>
                <a:cxn ang="0">
                  <a:pos x="283" y="10753"/>
                </a:cxn>
                <a:cxn ang="0">
                  <a:pos x="356" y="10916"/>
                </a:cxn>
                <a:cxn ang="0">
                  <a:pos x="437" y="11065"/>
                </a:cxn>
              </a:cxnLst>
              <a:rect l="0" t="0" r="r" b="b"/>
              <a:pathLst>
                <a:path w="6982" h="13647">
                  <a:moveTo>
                    <a:pt x="437" y="11065"/>
                  </a:moveTo>
                  <a:lnTo>
                    <a:pt x="437" y="11065"/>
                  </a:lnTo>
                  <a:lnTo>
                    <a:pt x="445" y="11078"/>
                  </a:lnTo>
                  <a:lnTo>
                    <a:pt x="454" y="11093"/>
                  </a:lnTo>
                  <a:lnTo>
                    <a:pt x="477" y="11127"/>
                  </a:lnTo>
                  <a:lnTo>
                    <a:pt x="507" y="11166"/>
                  </a:lnTo>
                  <a:lnTo>
                    <a:pt x="544" y="11210"/>
                  </a:lnTo>
                  <a:lnTo>
                    <a:pt x="584" y="11258"/>
                  </a:lnTo>
                  <a:lnTo>
                    <a:pt x="631" y="11311"/>
                  </a:lnTo>
                  <a:lnTo>
                    <a:pt x="680" y="11366"/>
                  </a:lnTo>
                  <a:lnTo>
                    <a:pt x="734" y="11426"/>
                  </a:lnTo>
                  <a:lnTo>
                    <a:pt x="852" y="11552"/>
                  </a:lnTo>
                  <a:lnTo>
                    <a:pt x="979" y="11686"/>
                  </a:lnTo>
                  <a:lnTo>
                    <a:pt x="1112" y="11823"/>
                  </a:lnTo>
                  <a:lnTo>
                    <a:pt x="1247" y="11961"/>
                  </a:lnTo>
                  <a:lnTo>
                    <a:pt x="1380" y="12096"/>
                  </a:lnTo>
                  <a:lnTo>
                    <a:pt x="1509" y="12224"/>
                  </a:lnTo>
                  <a:lnTo>
                    <a:pt x="1733" y="12447"/>
                  </a:lnTo>
                  <a:lnTo>
                    <a:pt x="1890" y="12602"/>
                  </a:lnTo>
                  <a:lnTo>
                    <a:pt x="1949" y="12659"/>
                  </a:lnTo>
                  <a:lnTo>
                    <a:pt x="1949" y="12659"/>
                  </a:lnTo>
                  <a:lnTo>
                    <a:pt x="1994" y="12701"/>
                  </a:lnTo>
                  <a:lnTo>
                    <a:pt x="2040" y="12742"/>
                  </a:lnTo>
                  <a:lnTo>
                    <a:pt x="2087" y="12782"/>
                  </a:lnTo>
                  <a:lnTo>
                    <a:pt x="2135" y="12822"/>
                  </a:lnTo>
                  <a:lnTo>
                    <a:pt x="2185" y="12860"/>
                  </a:lnTo>
                  <a:lnTo>
                    <a:pt x="2234" y="12896"/>
                  </a:lnTo>
                  <a:lnTo>
                    <a:pt x="2286" y="12931"/>
                  </a:lnTo>
                  <a:lnTo>
                    <a:pt x="2337" y="12965"/>
                  </a:lnTo>
                  <a:lnTo>
                    <a:pt x="2390" y="12998"/>
                  </a:lnTo>
                  <a:lnTo>
                    <a:pt x="2443" y="13030"/>
                  </a:lnTo>
                  <a:lnTo>
                    <a:pt x="2498" y="13061"/>
                  </a:lnTo>
                  <a:lnTo>
                    <a:pt x="2552" y="13092"/>
                  </a:lnTo>
                  <a:lnTo>
                    <a:pt x="2608" y="13121"/>
                  </a:lnTo>
                  <a:lnTo>
                    <a:pt x="2664" y="13149"/>
                  </a:lnTo>
                  <a:lnTo>
                    <a:pt x="2721" y="13176"/>
                  </a:lnTo>
                  <a:lnTo>
                    <a:pt x="2778" y="13201"/>
                  </a:lnTo>
                  <a:lnTo>
                    <a:pt x="2836" y="13226"/>
                  </a:lnTo>
                  <a:lnTo>
                    <a:pt x="2893" y="13250"/>
                  </a:lnTo>
                  <a:lnTo>
                    <a:pt x="2952" y="13273"/>
                  </a:lnTo>
                  <a:lnTo>
                    <a:pt x="3011" y="13295"/>
                  </a:lnTo>
                  <a:lnTo>
                    <a:pt x="3070" y="13317"/>
                  </a:lnTo>
                  <a:lnTo>
                    <a:pt x="3130" y="13337"/>
                  </a:lnTo>
                  <a:lnTo>
                    <a:pt x="3189" y="13356"/>
                  </a:lnTo>
                  <a:lnTo>
                    <a:pt x="3249" y="13376"/>
                  </a:lnTo>
                  <a:lnTo>
                    <a:pt x="3308" y="13394"/>
                  </a:lnTo>
                  <a:lnTo>
                    <a:pt x="3368" y="13411"/>
                  </a:lnTo>
                  <a:lnTo>
                    <a:pt x="3427" y="13427"/>
                  </a:lnTo>
                  <a:lnTo>
                    <a:pt x="3488" y="13443"/>
                  </a:lnTo>
                  <a:lnTo>
                    <a:pt x="3548" y="13458"/>
                  </a:lnTo>
                  <a:lnTo>
                    <a:pt x="3607" y="13472"/>
                  </a:lnTo>
                  <a:lnTo>
                    <a:pt x="3667" y="13485"/>
                  </a:lnTo>
                  <a:lnTo>
                    <a:pt x="3726" y="13498"/>
                  </a:lnTo>
                  <a:lnTo>
                    <a:pt x="3844" y="13521"/>
                  </a:lnTo>
                  <a:lnTo>
                    <a:pt x="3960" y="13542"/>
                  </a:lnTo>
                  <a:lnTo>
                    <a:pt x="4075" y="13560"/>
                  </a:lnTo>
                  <a:lnTo>
                    <a:pt x="4188" y="13576"/>
                  </a:lnTo>
                  <a:lnTo>
                    <a:pt x="4300" y="13590"/>
                  </a:lnTo>
                  <a:lnTo>
                    <a:pt x="4408" y="13602"/>
                  </a:lnTo>
                  <a:lnTo>
                    <a:pt x="4512" y="13612"/>
                  </a:lnTo>
                  <a:lnTo>
                    <a:pt x="4614" y="13621"/>
                  </a:lnTo>
                  <a:lnTo>
                    <a:pt x="4712" y="13628"/>
                  </a:lnTo>
                  <a:lnTo>
                    <a:pt x="4806" y="13633"/>
                  </a:lnTo>
                  <a:lnTo>
                    <a:pt x="4896" y="13638"/>
                  </a:lnTo>
                  <a:lnTo>
                    <a:pt x="4981" y="13642"/>
                  </a:lnTo>
                  <a:lnTo>
                    <a:pt x="5061" y="13644"/>
                  </a:lnTo>
                  <a:lnTo>
                    <a:pt x="5135" y="13646"/>
                  </a:lnTo>
                  <a:lnTo>
                    <a:pt x="5266" y="13647"/>
                  </a:lnTo>
                  <a:lnTo>
                    <a:pt x="5266" y="13647"/>
                  </a:lnTo>
                  <a:lnTo>
                    <a:pt x="6982" y="13647"/>
                  </a:lnTo>
                  <a:lnTo>
                    <a:pt x="6982" y="4488"/>
                  </a:lnTo>
                  <a:lnTo>
                    <a:pt x="6982" y="4488"/>
                  </a:lnTo>
                  <a:lnTo>
                    <a:pt x="6972" y="4366"/>
                  </a:lnTo>
                  <a:lnTo>
                    <a:pt x="6962" y="4252"/>
                  </a:lnTo>
                  <a:lnTo>
                    <a:pt x="6951" y="4142"/>
                  </a:lnTo>
                  <a:lnTo>
                    <a:pt x="6939" y="4037"/>
                  </a:lnTo>
                  <a:lnTo>
                    <a:pt x="6927" y="3938"/>
                  </a:lnTo>
                  <a:lnTo>
                    <a:pt x="6915" y="3843"/>
                  </a:lnTo>
                  <a:lnTo>
                    <a:pt x="6902" y="3753"/>
                  </a:lnTo>
                  <a:lnTo>
                    <a:pt x="6889" y="3668"/>
                  </a:lnTo>
                  <a:lnTo>
                    <a:pt x="6875" y="3588"/>
                  </a:lnTo>
                  <a:lnTo>
                    <a:pt x="6861" y="3510"/>
                  </a:lnTo>
                  <a:lnTo>
                    <a:pt x="6847" y="3438"/>
                  </a:lnTo>
                  <a:lnTo>
                    <a:pt x="6832" y="3370"/>
                  </a:lnTo>
                  <a:lnTo>
                    <a:pt x="6817" y="3305"/>
                  </a:lnTo>
                  <a:lnTo>
                    <a:pt x="6803" y="3244"/>
                  </a:lnTo>
                  <a:lnTo>
                    <a:pt x="6788" y="3186"/>
                  </a:lnTo>
                  <a:lnTo>
                    <a:pt x="6772" y="3132"/>
                  </a:lnTo>
                  <a:lnTo>
                    <a:pt x="6756" y="3081"/>
                  </a:lnTo>
                  <a:lnTo>
                    <a:pt x="6741" y="3033"/>
                  </a:lnTo>
                  <a:lnTo>
                    <a:pt x="6726" y="2987"/>
                  </a:lnTo>
                  <a:lnTo>
                    <a:pt x="6710" y="2944"/>
                  </a:lnTo>
                  <a:lnTo>
                    <a:pt x="6695" y="2904"/>
                  </a:lnTo>
                  <a:lnTo>
                    <a:pt x="6680" y="2866"/>
                  </a:lnTo>
                  <a:lnTo>
                    <a:pt x="6664" y="2831"/>
                  </a:lnTo>
                  <a:lnTo>
                    <a:pt x="6649" y="2797"/>
                  </a:lnTo>
                  <a:lnTo>
                    <a:pt x="6619" y="2734"/>
                  </a:lnTo>
                  <a:lnTo>
                    <a:pt x="6591" y="2679"/>
                  </a:lnTo>
                  <a:lnTo>
                    <a:pt x="6562" y="2628"/>
                  </a:lnTo>
                  <a:lnTo>
                    <a:pt x="6536" y="2580"/>
                  </a:lnTo>
                  <a:lnTo>
                    <a:pt x="6536" y="2580"/>
                  </a:lnTo>
                  <a:lnTo>
                    <a:pt x="6529" y="2567"/>
                  </a:lnTo>
                  <a:lnTo>
                    <a:pt x="6519" y="2552"/>
                  </a:lnTo>
                  <a:lnTo>
                    <a:pt x="6496" y="2519"/>
                  </a:lnTo>
                  <a:lnTo>
                    <a:pt x="6466" y="2480"/>
                  </a:lnTo>
                  <a:lnTo>
                    <a:pt x="6430" y="2435"/>
                  </a:lnTo>
                  <a:lnTo>
                    <a:pt x="6389" y="2387"/>
                  </a:lnTo>
                  <a:lnTo>
                    <a:pt x="6343" y="2335"/>
                  </a:lnTo>
                  <a:lnTo>
                    <a:pt x="6293" y="2279"/>
                  </a:lnTo>
                  <a:lnTo>
                    <a:pt x="6239" y="2220"/>
                  </a:lnTo>
                  <a:lnTo>
                    <a:pt x="6121" y="2093"/>
                  </a:lnTo>
                  <a:lnTo>
                    <a:pt x="5994" y="1960"/>
                  </a:lnTo>
                  <a:lnTo>
                    <a:pt x="5861" y="1822"/>
                  </a:lnTo>
                  <a:lnTo>
                    <a:pt x="5726" y="1685"/>
                  </a:lnTo>
                  <a:lnTo>
                    <a:pt x="5592" y="1549"/>
                  </a:lnTo>
                  <a:lnTo>
                    <a:pt x="5464" y="1422"/>
                  </a:lnTo>
                  <a:lnTo>
                    <a:pt x="5240" y="1199"/>
                  </a:lnTo>
                  <a:lnTo>
                    <a:pt x="5084" y="1044"/>
                  </a:lnTo>
                  <a:lnTo>
                    <a:pt x="5024" y="987"/>
                  </a:lnTo>
                  <a:lnTo>
                    <a:pt x="5024" y="987"/>
                  </a:lnTo>
                  <a:lnTo>
                    <a:pt x="4980" y="944"/>
                  </a:lnTo>
                  <a:lnTo>
                    <a:pt x="4933" y="903"/>
                  </a:lnTo>
                  <a:lnTo>
                    <a:pt x="4886" y="863"/>
                  </a:lnTo>
                  <a:lnTo>
                    <a:pt x="4838" y="824"/>
                  </a:lnTo>
                  <a:lnTo>
                    <a:pt x="4789" y="787"/>
                  </a:lnTo>
                  <a:lnTo>
                    <a:pt x="4739" y="750"/>
                  </a:lnTo>
                  <a:lnTo>
                    <a:pt x="4687" y="714"/>
                  </a:lnTo>
                  <a:lnTo>
                    <a:pt x="4636" y="680"/>
                  </a:lnTo>
                  <a:lnTo>
                    <a:pt x="4583" y="647"/>
                  </a:lnTo>
                  <a:lnTo>
                    <a:pt x="4530" y="615"/>
                  </a:lnTo>
                  <a:lnTo>
                    <a:pt x="4475" y="584"/>
                  </a:lnTo>
                  <a:lnTo>
                    <a:pt x="4421" y="554"/>
                  </a:lnTo>
                  <a:lnTo>
                    <a:pt x="4365" y="525"/>
                  </a:lnTo>
                  <a:lnTo>
                    <a:pt x="4309" y="497"/>
                  </a:lnTo>
                  <a:lnTo>
                    <a:pt x="4252" y="470"/>
                  </a:lnTo>
                  <a:lnTo>
                    <a:pt x="4196" y="444"/>
                  </a:lnTo>
                  <a:lnTo>
                    <a:pt x="4137" y="419"/>
                  </a:lnTo>
                  <a:lnTo>
                    <a:pt x="4079" y="395"/>
                  </a:lnTo>
                  <a:lnTo>
                    <a:pt x="4021" y="372"/>
                  </a:lnTo>
                  <a:lnTo>
                    <a:pt x="3962" y="350"/>
                  </a:lnTo>
                  <a:lnTo>
                    <a:pt x="3903" y="329"/>
                  </a:lnTo>
                  <a:lnTo>
                    <a:pt x="3844" y="308"/>
                  </a:lnTo>
                  <a:lnTo>
                    <a:pt x="3785" y="289"/>
                  </a:lnTo>
                  <a:lnTo>
                    <a:pt x="3725" y="270"/>
                  </a:lnTo>
                  <a:lnTo>
                    <a:pt x="3665" y="252"/>
                  </a:lnTo>
                  <a:lnTo>
                    <a:pt x="3605" y="235"/>
                  </a:lnTo>
                  <a:lnTo>
                    <a:pt x="3546" y="218"/>
                  </a:lnTo>
                  <a:lnTo>
                    <a:pt x="3486" y="203"/>
                  </a:lnTo>
                  <a:lnTo>
                    <a:pt x="3425" y="188"/>
                  </a:lnTo>
                  <a:lnTo>
                    <a:pt x="3366" y="174"/>
                  </a:lnTo>
                  <a:lnTo>
                    <a:pt x="3306" y="160"/>
                  </a:lnTo>
                  <a:lnTo>
                    <a:pt x="3247" y="148"/>
                  </a:lnTo>
                  <a:lnTo>
                    <a:pt x="3130" y="124"/>
                  </a:lnTo>
                  <a:lnTo>
                    <a:pt x="3013" y="104"/>
                  </a:lnTo>
                  <a:lnTo>
                    <a:pt x="2898" y="85"/>
                  </a:lnTo>
                  <a:lnTo>
                    <a:pt x="2784" y="69"/>
                  </a:lnTo>
                  <a:lnTo>
                    <a:pt x="2673" y="55"/>
                  </a:lnTo>
                  <a:lnTo>
                    <a:pt x="2565" y="43"/>
                  </a:lnTo>
                  <a:lnTo>
                    <a:pt x="2460" y="33"/>
                  </a:lnTo>
                  <a:lnTo>
                    <a:pt x="2359" y="24"/>
                  </a:lnTo>
                  <a:lnTo>
                    <a:pt x="2261" y="17"/>
                  </a:lnTo>
                  <a:lnTo>
                    <a:pt x="2167" y="12"/>
                  </a:lnTo>
                  <a:lnTo>
                    <a:pt x="2077" y="8"/>
                  </a:lnTo>
                  <a:lnTo>
                    <a:pt x="1992" y="4"/>
                  </a:lnTo>
                  <a:lnTo>
                    <a:pt x="1912" y="2"/>
                  </a:lnTo>
                  <a:lnTo>
                    <a:pt x="1838" y="1"/>
                  </a:lnTo>
                  <a:lnTo>
                    <a:pt x="1706" y="0"/>
                  </a:lnTo>
                  <a:lnTo>
                    <a:pt x="1706" y="0"/>
                  </a:lnTo>
                  <a:lnTo>
                    <a:pt x="0" y="0"/>
                  </a:lnTo>
                  <a:lnTo>
                    <a:pt x="0" y="9266"/>
                  </a:lnTo>
                  <a:lnTo>
                    <a:pt x="0" y="9266"/>
                  </a:lnTo>
                  <a:lnTo>
                    <a:pt x="10" y="9378"/>
                  </a:lnTo>
                  <a:lnTo>
                    <a:pt x="21" y="9486"/>
                  </a:lnTo>
                  <a:lnTo>
                    <a:pt x="32" y="9589"/>
                  </a:lnTo>
                  <a:lnTo>
                    <a:pt x="43" y="9686"/>
                  </a:lnTo>
                  <a:lnTo>
                    <a:pt x="55" y="9780"/>
                  </a:lnTo>
                  <a:lnTo>
                    <a:pt x="67" y="9868"/>
                  </a:lnTo>
                  <a:lnTo>
                    <a:pt x="80" y="9952"/>
                  </a:lnTo>
                  <a:lnTo>
                    <a:pt x="94" y="10032"/>
                  </a:lnTo>
                  <a:lnTo>
                    <a:pt x="107" y="10108"/>
                  </a:lnTo>
                  <a:lnTo>
                    <a:pt x="121" y="10180"/>
                  </a:lnTo>
                  <a:lnTo>
                    <a:pt x="135" y="10248"/>
                  </a:lnTo>
                  <a:lnTo>
                    <a:pt x="149" y="10313"/>
                  </a:lnTo>
                  <a:lnTo>
                    <a:pt x="163" y="10374"/>
                  </a:lnTo>
                  <a:lnTo>
                    <a:pt x="178" y="10431"/>
                  </a:lnTo>
                  <a:lnTo>
                    <a:pt x="193" y="10485"/>
                  </a:lnTo>
                  <a:lnTo>
                    <a:pt x="208" y="10536"/>
                  </a:lnTo>
                  <a:lnTo>
                    <a:pt x="223" y="10586"/>
                  </a:lnTo>
                  <a:lnTo>
                    <a:pt x="238" y="10631"/>
                  </a:lnTo>
                  <a:lnTo>
                    <a:pt x="253" y="10674"/>
                  </a:lnTo>
                  <a:lnTo>
                    <a:pt x="268" y="10715"/>
                  </a:lnTo>
                  <a:lnTo>
                    <a:pt x="283" y="10753"/>
                  </a:lnTo>
                  <a:lnTo>
                    <a:pt x="298" y="10789"/>
                  </a:lnTo>
                  <a:lnTo>
                    <a:pt x="313" y="10823"/>
                  </a:lnTo>
                  <a:lnTo>
                    <a:pt x="328" y="10856"/>
                  </a:lnTo>
                  <a:lnTo>
                    <a:pt x="356" y="10916"/>
                  </a:lnTo>
                  <a:lnTo>
                    <a:pt x="384" y="10970"/>
                  </a:lnTo>
                  <a:lnTo>
                    <a:pt x="411" y="11019"/>
                  </a:lnTo>
                  <a:lnTo>
                    <a:pt x="437" y="11065"/>
                  </a:lnTo>
                  <a:lnTo>
                    <a:pt x="437" y="11065"/>
                  </a:lnTo>
                  <a:close/>
                </a:path>
              </a:pathLst>
            </a:custGeom>
            <a:solidFill>
              <a:schemeClr val="accent2"/>
            </a:solidFill>
            <a:ln w="9525">
              <a:noFill/>
              <a:round/>
              <a:headEnd/>
              <a:tailEnd/>
            </a:ln>
          </p:spPr>
          <p:txBody>
            <a:bodyPr vert="horz" wrap="square" lIns="96418" tIns="48210" rIns="96418" bIns="48210" numCol="1" anchor="t" anchorCtr="0" compatLnSpc="1">
              <a:prstTxWarp prst="textNoShape">
                <a:avLst/>
              </a:prstTxWarp>
            </a:bodyPr>
            <a:lstStyle/>
            <a:p>
              <a:endParaRPr lang="fr-FR" kern="0">
                <a:solidFill>
                  <a:sysClr val="windowText" lastClr="000000"/>
                </a:solidFill>
              </a:endParaRPr>
            </a:p>
          </p:txBody>
        </p:sp>
        <p:sp>
          <p:nvSpPr>
            <p:cNvPr id="1037" name="Freeform 13"/>
            <p:cNvSpPr>
              <a:spLocks/>
            </p:cNvSpPr>
            <p:nvPr/>
          </p:nvSpPr>
          <p:spPr bwMode="auto">
            <a:xfrm rot="20191043">
              <a:off x="3857512" y="2792673"/>
              <a:ext cx="2239001" cy="1447951"/>
            </a:xfrm>
            <a:custGeom>
              <a:avLst/>
              <a:gdLst/>
              <a:ahLst/>
              <a:cxnLst>
                <a:cxn ang="0">
                  <a:pos x="707" y="2461"/>
                </a:cxn>
                <a:cxn ang="0">
                  <a:pos x="1678" y="3448"/>
                </a:cxn>
                <a:cxn ang="0">
                  <a:pos x="3857" y="5627"/>
                </a:cxn>
                <a:cxn ang="0">
                  <a:pos x="6196" y="7939"/>
                </a:cxn>
                <a:cxn ang="0">
                  <a:pos x="7134" y="8852"/>
                </a:cxn>
                <a:cxn ang="0">
                  <a:pos x="7764" y="9447"/>
                </a:cxn>
                <a:cxn ang="0">
                  <a:pos x="7919" y="9580"/>
                </a:cxn>
                <a:cxn ang="0">
                  <a:pos x="8135" y="9734"/>
                </a:cxn>
                <a:cxn ang="0">
                  <a:pos x="8358" y="9868"/>
                </a:cxn>
                <a:cxn ang="0">
                  <a:pos x="8584" y="9979"/>
                </a:cxn>
                <a:cxn ang="0">
                  <a:pos x="8811" y="10072"/>
                </a:cxn>
                <a:cxn ang="0">
                  <a:pos x="9035" y="10149"/>
                </a:cxn>
                <a:cxn ang="0">
                  <a:pos x="9253" y="10210"/>
                </a:cxn>
                <a:cxn ang="0">
                  <a:pos x="9513" y="10267"/>
                </a:cxn>
                <a:cxn ang="0">
                  <a:pos x="9886" y="10321"/>
                </a:cxn>
                <a:cxn ang="0">
                  <a:pos x="10182" y="10343"/>
                </a:cxn>
                <a:cxn ang="0">
                  <a:pos x="10431" y="10346"/>
                </a:cxn>
                <a:cxn ang="0">
                  <a:pos x="17898" y="10341"/>
                </a:cxn>
                <a:cxn ang="0">
                  <a:pos x="16113" y="8560"/>
                </a:cxn>
                <a:cxn ang="0">
                  <a:pos x="14684" y="7117"/>
                </a:cxn>
                <a:cxn ang="0">
                  <a:pos x="14449" y="6870"/>
                </a:cxn>
                <a:cxn ang="0">
                  <a:pos x="14333" y="6720"/>
                </a:cxn>
                <a:cxn ang="0">
                  <a:pos x="14224" y="6538"/>
                </a:cxn>
                <a:cxn ang="0">
                  <a:pos x="14124" y="6319"/>
                </a:cxn>
                <a:cxn ang="0">
                  <a:pos x="14037" y="6062"/>
                </a:cxn>
                <a:cxn ang="0">
                  <a:pos x="13964" y="5763"/>
                </a:cxn>
                <a:cxn ang="0">
                  <a:pos x="13909" y="5419"/>
                </a:cxn>
                <a:cxn ang="0">
                  <a:pos x="13875" y="5025"/>
                </a:cxn>
                <a:cxn ang="0">
                  <a:pos x="13862" y="4582"/>
                </a:cxn>
                <a:cxn ang="0">
                  <a:pos x="13877" y="4484"/>
                </a:cxn>
                <a:cxn ang="0">
                  <a:pos x="5281" y="4488"/>
                </a:cxn>
                <a:cxn ang="0">
                  <a:pos x="4912" y="4480"/>
                </a:cxn>
                <a:cxn ang="0">
                  <a:pos x="4528" y="4455"/>
                </a:cxn>
                <a:cxn ang="0">
                  <a:pos x="4091" y="4402"/>
                </a:cxn>
                <a:cxn ang="0">
                  <a:pos x="3681" y="4327"/>
                </a:cxn>
                <a:cxn ang="0">
                  <a:pos x="3443" y="4270"/>
                </a:cxn>
                <a:cxn ang="0">
                  <a:pos x="3204" y="4199"/>
                </a:cxn>
                <a:cxn ang="0">
                  <a:pos x="2968" y="4116"/>
                </a:cxn>
                <a:cxn ang="0">
                  <a:pos x="2736" y="4018"/>
                </a:cxn>
                <a:cxn ang="0">
                  <a:pos x="2512" y="3904"/>
                </a:cxn>
                <a:cxn ang="0">
                  <a:pos x="2300" y="3774"/>
                </a:cxn>
                <a:cxn ang="0">
                  <a:pos x="2102" y="3625"/>
                </a:cxn>
                <a:cxn ang="0">
                  <a:pos x="1963" y="3501"/>
                </a:cxn>
                <a:cxn ang="0">
                  <a:pos x="1395" y="2939"/>
                </a:cxn>
                <a:cxn ang="0">
                  <a:pos x="866" y="2394"/>
                </a:cxn>
                <a:cxn ang="0">
                  <a:pos x="600" y="2101"/>
                </a:cxn>
                <a:cxn ang="0">
                  <a:pos x="468" y="1935"/>
                </a:cxn>
                <a:cxn ang="0">
                  <a:pos x="425" y="1860"/>
                </a:cxn>
                <a:cxn ang="0">
                  <a:pos x="324" y="1657"/>
                </a:cxn>
                <a:cxn ang="0">
                  <a:pos x="263" y="1501"/>
                </a:cxn>
                <a:cxn ang="0">
                  <a:pos x="201" y="1302"/>
                </a:cxn>
                <a:cxn ang="0">
                  <a:pos x="141" y="1050"/>
                </a:cxn>
                <a:cxn ang="0">
                  <a:pos x="86" y="735"/>
                </a:cxn>
                <a:cxn ang="0">
                  <a:pos x="37" y="346"/>
                </a:cxn>
                <a:cxn ang="0">
                  <a:pos x="0" y="45"/>
                </a:cxn>
                <a:cxn ang="0">
                  <a:pos x="7" y="384"/>
                </a:cxn>
                <a:cxn ang="0">
                  <a:pos x="36" y="789"/>
                </a:cxn>
                <a:cxn ang="0">
                  <a:pos x="87" y="1145"/>
                </a:cxn>
                <a:cxn ang="0">
                  <a:pos x="156" y="1455"/>
                </a:cxn>
                <a:cxn ang="0">
                  <a:pos x="239" y="1722"/>
                </a:cxn>
                <a:cxn ang="0">
                  <a:pos x="336" y="1950"/>
                </a:cxn>
                <a:cxn ang="0">
                  <a:pos x="443" y="2142"/>
                </a:cxn>
                <a:cxn ang="0">
                  <a:pos x="557" y="2299"/>
                </a:cxn>
              </a:cxnLst>
              <a:rect l="0" t="0" r="r" b="b"/>
              <a:pathLst>
                <a:path w="17898" h="10347">
                  <a:moveTo>
                    <a:pt x="587" y="2334"/>
                  </a:moveTo>
                  <a:lnTo>
                    <a:pt x="587" y="2334"/>
                  </a:lnTo>
                  <a:lnTo>
                    <a:pt x="632" y="2383"/>
                  </a:lnTo>
                  <a:lnTo>
                    <a:pt x="707" y="2461"/>
                  </a:lnTo>
                  <a:lnTo>
                    <a:pt x="810" y="2567"/>
                  </a:lnTo>
                  <a:lnTo>
                    <a:pt x="938" y="2699"/>
                  </a:lnTo>
                  <a:lnTo>
                    <a:pt x="1267" y="3033"/>
                  </a:lnTo>
                  <a:lnTo>
                    <a:pt x="1678" y="3448"/>
                  </a:lnTo>
                  <a:lnTo>
                    <a:pt x="2157" y="3929"/>
                  </a:lnTo>
                  <a:lnTo>
                    <a:pt x="2690" y="4462"/>
                  </a:lnTo>
                  <a:lnTo>
                    <a:pt x="3261" y="5033"/>
                  </a:lnTo>
                  <a:lnTo>
                    <a:pt x="3857" y="5627"/>
                  </a:lnTo>
                  <a:lnTo>
                    <a:pt x="4463" y="6230"/>
                  </a:lnTo>
                  <a:lnTo>
                    <a:pt x="5064" y="6825"/>
                  </a:lnTo>
                  <a:lnTo>
                    <a:pt x="5646" y="7400"/>
                  </a:lnTo>
                  <a:lnTo>
                    <a:pt x="6196" y="7939"/>
                  </a:lnTo>
                  <a:lnTo>
                    <a:pt x="6453" y="8191"/>
                  </a:lnTo>
                  <a:lnTo>
                    <a:pt x="6696" y="8427"/>
                  </a:lnTo>
                  <a:lnTo>
                    <a:pt x="6923" y="8648"/>
                  </a:lnTo>
                  <a:lnTo>
                    <a:pt x="7134" y="8852"/>
                  </a:lnTo>
                  <a:lnTo>
                    <a:pt x="7325" y="9035"/>
                  </a:lnTo>
                  <a:lnTo>
                    <a:pt x="7495" y="9196"/>
                  </a:lnTo>
                  <a:lnTo>
                    <a:pt x="7642" y="9335"/>
                  </a:lnTo>
                  <a:lnTo>
                    <a:pt x="7764" y="9447"/>
                  </a:lnTo>
                  <a:lnTo>
                    <a:pt x="7764" y="9447"/>
                  </a:lnTo>
                  <a:lnTo>
                    <a:pt x="7815" y="9493"/>
                  </a:lnTo>
                  <a:lnTo>
                    <a:pt x="7867" y="9537"/>
                  </a:lnTo>
                  <a:lnTo>
                    <a:pt x="7919" y="9580"/>
                  </a:lnTo>
                  <a:lnTo>
                    <a:pt x="7973" y="9621"/>
                  </a:lnTo>
                  <a:lnTo>
                    <a:pt x="8026" y="9660"/>
                  </a:lnTo>
                  <a:lnTo>
                    <a:pt x="8081" y="9698"/>
                  </a:lnTo>
                  <a:lnTo>
                    <a:pt x="8135" y="9734"/>
                  </a:lnTo>
                  <a:lnTo>
                    <a:pt x="8190" y="9769"/>
                  </a:lnTo>
                  <a:lnTo>
                    <a:pt x="8246" y="9803"/>
                  </a:lnTo>
                  <a:lnTo>
                    <a:pt x="8302" y="9835"/>
                  </a:lnTo>
                  <a:lnTo>
                    <a:pt x="8358" y="9868"/>
                  </a:lnTo>
                  <a:lnTo>
                    <a:pt x="8414" y="9897"/>
                  </a:lnTo>
                  <a:lnTo>
                    <a:pt x="8471" y="9926"/>
                  </a:lnTo>
                  <a:lnTo>
                    <a:pt x="8527" y="9953"/>
                  </a:lnTo>
                  <a:lnTo>
                    <a:pt x="8584" y="9979"/>
                  </a:lnTo>
                  <a:lnTo>
                    <a:pt x="8640" y="10004"/>
                  </a:lnTo>
                  <a:lnTo>
                    <a:pt x="8698" y="10028"/>
                  </a:lnTo>
                  <a:lnTo>
                    <a:pt x="8754" y="10051"/>
                  </a:lnTo>
                  <a:lnTo>
                    <a:pt x="8811" y="10072"/>
                  </a:lnTo>
                  <a:lnTo>
                    <a:pt x="8867" y="10093"/>
                  </a:lnTo>
                  <a:lnTo>
                    <a:pt x="8923" y="10112"/>
                  </a:lnTo>
                  <a:lnTo>
                    <a:pt x="8979" y="10131"/>
                  </a:lnTo>
                  <a:lnTo>
                    <a:pt x="9035" y="10149"/>
                  </a:lnTo>
                  <a:lnTo>
                    <a:pt x="9089" y="10166"/>
                  </a:lnTo>
                  <a:lnTo>
                    <a:pt x="9145" y="10181"/>
                  </a:lnTo>
                  <a:lnTo>
                    <a:pt x="9199" y="10196"/>
                  </a:lnTo>
                  <a:lnTo>
                    <a:pt x="9253" y="10210"/>
                  </a:lnTo>
                  <a:lnTo>
                    <a:pt x="9306" y="10223"/>
                  </a:lnTo>
                  <a:lnTo>
                    <a:pt x="9359" y="10235"/>
                  </a:lnTo>
                  <a:lnTo>
                    <a:pt x="9411" y="10246"/>
                  </a:lnTo>
                  <a:lnTo>
                    <a:pt x="9513" y="10267"/>
                  </a:lnTo>
                  <a:lnTo>
                    <a:pt x="9612" y="10284"/>
                  </a:lnTo>
                  <a:lnTo>
                    <a:pt x="9707" y="10299"/>
                  </a:lnTo>
                  <a:lnTo>
                    <a:pt x="9798" y="10311"/>
                  </a:lnTo>
                  <a:lnTo>
                    <a:pt x="9886" y="10321"/>
                  </a:lnTo>
                  <a:lnTo>
                    <a:pt x="9967" y="10329"/>
                  </a:lnTo>
                  <a:lnTo>
                    <a:pt x="10044" y="10336"/>
                  </a:lnTo>
                  <a:lnTo>
                    <a:pt x="10116" y="10340"/>
                  </a:lnTo>
                  <a:lnTo>
                    <a:pt x="10182" y="10343"/>
                  </a:lnTo>
                  <a:lnTo>
                    <a:pt x="10242" y="10346"/>
                  </a:lnTo>
                  <a:lnTo>
                    <a:pt x="10294" y="10347"/>
                  </a:lnTo>
                  <a:lnTo>
                    <a:pt x="10378" y="10347"/>
                  </a:lnTo>
                  <a:lnTo>
                    <a:pt x="10431" y="10346"/>
                  </a:lnTo>
                  <a:lnTo>
                    <a:pt x="10449" y="10345"/>
                  </a:lnTo>
                  <a:lnTo>
                    <a:pt x="14532" y="10341"/>
                  </a:lnTo>
                  <a:lnTo>
                    <a:pt x="14532" y="10341"/>
                  </a:lnTo>
                  <a:lnTo>
                    <a:pt x="17898" y="10341"/>
                  </a:lnTo>
                  <a:lnTo>
                    <a:pt x="17898" y="10341"/>
                  </a:lnTo>
                  <a:lnTo>
                    <a:pt x="17275" y="9721"/>
                  </a:lnTo>
                  <a:lnTo>
                    <a:pt x="16676" y="9122"/>
                  </a:lnTo>
                  <a:lnTo>
                    <a:pt x="16113" y="8560"/>
                  </a:lnTo>
                  <a:lnTo>
                    <a:pt x="15607" y="8051"/>
                  </a:lnTo>
                  <a:lnTo>
                    <a:pt x="15171" y="7611"/>
                  </a:lnTo>
                  <a:lnTo>
                    <a:pt x="14821" y="7257"/>
                  </a:lnTo>
                  <a:lnTo>
                    <a:pt x="14684" y="7117"/>
                  </a:lnTo>
                  <a:lnTo>
                    <a:pt x="14575" y="7004"/>
                  </a:lnTo>
                  <a:lnTo>
                    <a:pt x="14496" y="6921"/>
                  </a:lnTo>
                  <a:lnTo>
                    <a:pt x="14449" y="6870"/>
                  </a:lnTo>
                  <a:lnTo>
                    <a:pt x="14449" y="6870"/>
                  </a:lnTo>
                  <a:lnTo>
                    <a:pt x="14420" y="6836"/>
                  </a:lnTo>
                  <a:lnTo>
                    <a:pt x="14390" y="6799"/>
                  </a:lnTo>
                  <a:lnTo>
                    <a:pt x="14361" y="6760"/>
                  </a:lnTo>
                  <a:lnTo>
                    <a:pt x="14333" y="6720"/>
                  </a:lnTo>
                  <a:lnTo>
                    <a:pt x="14305" y="6677"/>
                  </a:lnTo>
                  <a:lnTo>
                    <a:pt x="14277" y="6633"/>
                  </a:lnTo>
                  <a:lnTo>
                    <a:pt x="14250" y="6587"/>
                  </a:lnTo>
                  <a:lnTo>
                    <a:pt x="14224" y="6538"/>
                  </a:lnTo>
                  <a:lnTo>
                    <a:pt x="14198" y="6486"/>
                  </a:lnTo>
                  <a:lnTo>
                    <a:pt x="14172" y="6433"/>
                  </a:lnTo>
                  <a:lnTo>
                    <a:pt x="14148" y="6377"/>
                  </a:lnTo>
                  <a:lnTo>
                    <a:pt x="14124" y="6319"/>
                  </a:lnTo>
                  <a:lnTo>
                    <a:pt x="14101" y="6259"/>
                  </a:lnTo>
                  <a:lnTo>
                    <a:pt x="14079" y="6195"/>
                  </a:lnTo>
                  <a:lnTo>
                    <a:pt x="14057" y="6130"/>
                  </a:lnTo>
                  <a:lnTo>
                    <a:pt x="14037" y="6062"/>
                  </a:lnTo>
                  <a:lnTo>
                    <a:pt x="14017" y="5992"/>
                  </a:lnTo>
                  <a:lnTo>
                    <a:pt x="13999" y="5918"/>
                  </a:lnTo>
                  <a:lnTo>
                    <a:pt x="13981" y="5842"/>
                  </a:lnTo>
                  <a:lnTo>
                    <a:pt x="13964" y="5763"/>
                  </a:lnTo>
                  <a:lnTo>
                    <a:pt x="13948" y="5682"/>
                  </a:lnTo>
                  <a:lnTo>
                    <a:pt x="13934" y="5596"/>
                  </a:lnTo>
                  <a:lnTo>
                    <a:pt x="13921" y="5509"/>
                  </a:lnTo>
                  <a:lnTo>
                    <a:pt x="13909" y="5419"/>
                  </a:lnTo>
                  <a:lnTo>
                    <a:pt x="13899" y="5325"/>
                  </a:lnTo>
                  <a:lnTo>
                    <a:pt x="13889" y="5228"/>
                  </a:lnTo>
                  <a:lnTo>
                    <a:pt x="13881" y="5129"/>
                  </a:lnTo>
                  <a:lnTo>
                    <a:pt x="13875" y="5025"/>
                  </a:lnTo>
                  <a:lnTo>
                    <a:pt x="13869" y="4920"/>
                  </a:lnTo>
                  <a:lnTo>
                    <a:pt x="13866" y="4810"/>
                  </a:lnTo>
                  <a:lnTo>
                    <a:pt x="13863" y="4697"/>
                  </a:lnTo>
                  <a:lnTo>
                    <a:pt x="13862" y="4582"/>
                  </a:lnTo>
                  <a:lnTo>
                    <a:pt x="13868" y="4536"/>
                  </a:lnTo>
                  <a:lnTo>
                    <a:pt x="13868" y="4536"/>
                  </a:lnTo>
                  <a:lnTo>
                    <a:pt x="13877" y="4644"/>
                  </a:lnTo>
                  <a:lnTo>
                    <a:pt x="13877" y="4484"/>
                  </a:lnTo>
                  <a:lnTo>
                    <a:pt x="10449" y="4488"/>
                  </a:lnTo>
                  <a:lnTo>
                    <a:pt x="10449" y="4488"/>
                  </a:lnTo>
                  <a:lnTo>
                    <a:pt x="5281" y="4488"/>
                  </a:lnTo>
                  <a:lnTo>
                    <a:pt x="5281" y="4488"/>
                  </a:lnTo>
                  <a:lnTo>
                    <a:pt x="5150" y="4487"/>
                  </a:lnTo>
                  <a:lnTo>
                    <a:pt x="5076" y="4486"/>
                  </a:lnTo>
                  <a:lnTo>
                    <a:pt x="4996" y="4483"/>
                  </a:lnTo>
                  <a:lnTo>
                    <a:pt x="4912" y="4480"/>
                  </a:lnTo>
                  <a:lnTo>
                    <a:pt x="4822" y="4476"/>
                  </a:lnTo>
                  <a:lnTo>
                    <a:pt x="4728" y="4470"/>
                  </a:lnTo>
                  <a:lnTo>
                    <a:pt x="4630" y="4463"/>
                  </a:lnTo>
                  <a:lnTo>
                    <a:pt x="4528" y="4455"/>
                  </a:lnTo>
                  <a:lnTo>
                    <a:pt x="4423" y="4444"/>
                  </a:lnTo>
                  <a:lnTo>
                    <a:pt x="4314" y="4432"/>
                  </a:lnTo>
                  <a:lnTo>
                    <a:pt x="4204" y="4418"/>
                  </a:lnTo>
                  <a:lnTo>
                    <a:pt x="4091" y="4402"/>
                  </a:lnTo>
                  <a:lnTo>
                    <a:pt x="3976" y="4384"/>
                  </a:lnTo>
                  <a:lnTo>
                    <a:pt x="3859" y="4363"/>
                  </a:lnTo>
                  <a:lnTo>
                    <a:pt x="3741" y="4340"/>
                  </a:lnTo>
                  <a:lnTo>
                    <a:pt x="3681" y="4327"/>
                  </a:lnTo>
                  <a:lnTo>
                    <a:pt x="3622" y="4314"/>
                  </a:lnTo>
                  <a:lnTo>
                    <a:pt x="3562" y="4300"/>
                  </a:lnTo>
                  <a:lnTo>
                    <a:pt x="3503" y="4285"/>
                  </a:lnTo>
                  <a:lnTo>
                    <a:pt x="3443" y="4270"/>
                  </a:lnTo>
                  <a:lnTo>
                    <a:pt x="3382" y="4252"/>
                  </a:lnTo>
                  <a:lnTo>
                    <a:pt x="3323" y="4235"/>
                  </a:lnTo>
                  <a:lnTo>
                    <a:pt x="3263" y="4217"/>
                  </a:lnTo>
                  <a:lnTo>
                    <a:pt x="3204" y="4199"/>
                  </a:lnTo>
                  <a:lnTo>
                    <a:pt x="3144" y="4179"/>
                  </a:lnTo>
                  <a:lnTo>
                    <a:pt x="3085" y="4159"/>
                  </a:lnTo>
                  <a:lnTo>
                    <a:pt x="3026" y="4138"/>
                  </a:lnTo>
                  <a:lnTo>
                    <a:pt x="2968" y="4116"/>
                  </a:lnTo>
                  <a:lnTo>
                    <a:pt x="2909" y="4093"/>
                  </a:lnTo>
                  <a:lnTo>
                    <a:pt x="2851" y="4069"/>
                  </a:lnTo>
                  <a:lnTo>
                    <a:pt x="2793" y="4044"/>
                  </a:lnTo>
                  <a:lnTo>
                    <a:pt x="2736" y="4018"/>
                  </a:lnTo>
                  <a:lnTo>
                    <a:pt x="2679" y="3991"/>
                  </a:lnTo>
                  <a:lnTo>
                    <a:pt x="2623" y="3962"/>
                  </a:lnTo>
                  <a:lnTo>
                    <a:pt x="2568" y="3933"/>
                  </a:lnTo>
                  <a:lnTo>
                    <a:pt x="2512" y="3904"/>
                  </a:lnTo>
                  <a:lnTo>
                    <a:pt x="2459" y="3873"/>
                  </a:lnTo>
                  <a:lnTo>
                    <a:pt x="2405" y="3841"/>
                  </a:lnTo>
                  <a:lnTo>
                    <a:pt x="2353" y="3808"/>
                  </a:lnTo>
                  <a:lnTo>
                    <a:pt x="2300" y="3774"/>
                  </a:lnTo>
                  <a:lnTo>
                    <a:pt x="2250" y="3738"/>
                  </a:lnTo>
                  <a:lnTo>
                    <a:pt x="2199" y="3701"/>
                  </a:lnTo>
                  <a:lnTo>
                    <a:pt x="2150" y="3663"/>
                  </a:lnTo>
                  <a:lnTo>
                    <a:pt x="2102" y="3625"/>
                  </a:lnTo>
                  <a:lnTo>
                    <a:pt x="2055" y="3585"/>
                  </a:lnTo>
                  <a:lnTo>
                    <a:pt x="2009" y="3544"/>
                  </a:lnTo>
                  <a:lnTo>
                    <a:pt x="1963" y="3501"/>
                  </a:lnTo>
                  <a:lnTo>
                    <a:pt x="1963" y="3501"/>
                  </a:lnTo>
                  <a:lnTo>
                    <a:pt x="1905" y="3444"/>
                  </a:lnTo>
                  <a:lnTo>
                    <a:pt x="1748" y="3289"/>
                  </a:lnTo>
                  <a:lnTo>
                    <a:pt x="1523" y="3066"/>
                  </a:lnTo>
                  <a:lnTo>
                    <a:pt x="1395" y="2939"/>
                  </a:lnTo>
                  <a:lnTo>
                    <a:pt x="1262" y="2803"/>
                  </a:lnTo>
                  <a:lnTo>
                    <a:pt x="1127" y="2666"/>
                  </a:lnTo>
                  <a:lnTo>
                    <a:pt x="993" y="2528"/>
                  </a:lnTo>
                  <a:lnTo>
                    <a:pt x="866" y="2394"/>
                  </a:lnTo>
                  <a:lnTo>
                    <a:pt x="749" y="2268"/>
                  </a:lnTo>
                  <a:lnTo>
                    <a:pt x="696" y="2209"/>
                  </a:lnTo>
                  <a:lnTo>
                    <a:pt x="645" y="2153"/>
                  </a:lnTo>
                  <a:lnTo>
                    <a:pt x="600" y="2101"/>
                  </a:lnTo>
                  <a:lnTo>
                    <a:pt x="558" y="2052"/>
                  </a:lnTo>
                  <a:lnTo>
                    <a:pt x="522" y="2008"/>
                  </a:lnTo>
                  <a:lnTo>
                    <a:pt x="493" y="1969"/>
                  </a:lnTo>
                  <a:lnTo>
                    <a:pt x="468" y="1935"/>
                  </a:lnTo>
                  <a:lnTo>
                    <a:pt x="459" y="1921"/>
                  </a:lnTo>
                  <a:lnTo>
                    <a:pt x="451" y="1907"/>
                  </a:lnTo>
                  <a:lnTo>
                    <a:pt x="451" y="1907"/>
                  </a:lnTo>
                  <a:lnTo>
                    <a:pt x="425" y="1860"/>
                  </a:lnTo>
                  <a:lnTo>
                    <a:pt x="398" y="1809"/>
                  </a:lnTo>
                  <a:lnTo>
                    <a:pt x="369" y="1753"/>
                  </a:lnTo>
                  <a:lnTo>
                    <a:pt x="339" y="1691"/>
                  </a:lnTo>
                  <a:lnTo>
                    <a:pt x="324" y="1657"/>
                  </a:lnTo>
                  <a:lnTo>
                    <a:pt x="309" y="1621"/>
                  </a:lnTo>
                  <a:lnTo>
                    <a:pt x="293" y="1584"/>
                  </a:lnTo>
                  <a:lnTo>
                    <a:pt x="278" y="1544"/>
                  </a:lnTo>
                  <a:lnTo>
                    <a:pt x="263" y="1501"/>
                  </a:lnTo>
                  <a:lnTo>
                    <a:pt x="247" y="1455"/>
                  </a:lnTo>
                  <a:lnTo>
                    <a:pt x="231" y="1407"/>
                  </a:lnTo>
                  <a:lnTo>
                    <a:pt x="216" y="1356"/>
                  </a:lnTo>
                  <a:lnTo>
                    <a:pt x="201" y="1302"/>
                  </a:lnTo>
                  <a:lnTo>
                    <a:pt x="186" y="1244"/>
                  </a:lnTo>
                  <a:lnTo>
                    <a:pt x="171" y="1182"/>
                  </a:lnTo>
                  <a:lnTo>
                    <a:pt x="156" y="1118"/>
                  </a:lnTo>
                  <a:lnTo>
                    <a:pt x="141" y="1050"/>
                  </a:lnTo>
                  <a:lnTo>
                    <a:pt x="127" y="977"/>
                  </a:lnTo>
                  <a:lnTo>
                    <a:pt x="113" y="900"/>
                  </a:lnTo>
                  <a:lnTo>
                    <a:pt x="99" y="820"/>
                  </a:lnTo>
                  <a:lnTo>
                    <a:pt x="86" y="735"/>
                  </a:lnTo>
                  <a:lnTo>
                    <a:pt x="73" y="645"/>
                  </a:lnTo>
                  <a:lnTo>
                    <a:pt x="61" y="550"/>
                  </a:lnTo>
                  <a:lnTo>
                    <a:pt x="49" y="451"/>
                  </a:lnTo>
                  <a:lnTo>
                    <a:pt x="37" y="346"/>
                  </a:lnTo>
                  <a:lnTo>
                    <a:pt x="26" y="236"/>
                  </a:lnTo>
                  <a:lnTo>
                    <a:pt x="16" y="121"/>
                  </a:lnTo>
                  <a:lnTo>
                    <a:pt x="6" y="0"/>
                  </a:lnTo>
                  <a:lnTo>
                    <a:pt x="0" y="45"/>
                  </a:lnTo>
                  <a:lnTo>
                    <a:pt x="0" y="45"/>
                  </a:lnTo>
                  <a:lnTo>
                    <a:pt x="1" y="161"/>
                  </a:lnTo>
                  <a:lnTo>
                    <a:pt x="3" y="274"/>
                  </a:lnTo>
                  <a:lnTo>
                    <a:pt x="7" y="384"/>
                  </a:lnTo>
                  <a:lnTo>
                    <a:pt x="12" y="490"/>
                  </a:lnTo>
                  <a:lnTo>
                    <a:pt x="19" y="592"/>
                  </a:lnTo>
                  <a:lnTo>
                    <a:pt x="27" y="693"/>
                  </a:lnTo>
                  <a:lnTo>
                    <a:pt x="36" y="789"/>
                  </a:lnTo>
                  <a:lnTo>
                    <a:pt x="48" y="882"/>
                  </a:lnTo>
                  <a:lnTo>
                    <a:pt x="59" y="973"/>
                  </a:lnTo>
                  <a:lnTo>
                    <a:pt x="73" y="1061"/>
                  </a:lnTo>
                  <a:lnTo>
                    <a:pt x="87" y="1145"/>
                  </a:lnTo>
                  <a:lnTo>
                    <a:pt x="102" y="1227"/>
                  </a:lnTo>
                  <a:lnTo>
                    <a:pt x="119" y="1306"/>
                  </a:lnTo>
                  <a:lnTo>
                    <a:pt x="136" y="1382"/>
                  </a:lnTo>
                  <a:lnTo>
                    <a:pt x="156" y="1455"/>
                  </a:lnTo>
                  <a:lnTo>
                    <a:pt x="175" y="1527"/>
                  </a:lnTo>
                  <a:lnTo>
                    <a:pt x="195" y="1594"/>
                  </a:lnTo>
                  <a:lnTo>
                    <a:pt x="217" y="1660"/>
                  </a:lnTo>
                  <a:lnTo>
                    <a:pt x="239" y="1722"/>
                  </a:lnTo>
                  <a:lnTo>
                    <a:pt x="263" y="1784"/>
                  </a:lnTo>
                  <a:lnTo>
                    <a:pt x="286" y="1842"/>
                  </a:lnTo>
                  <a:lnTo>
                    <a:pt x="311" y="1897"/>
                  </a:lnTo>
                  <a:lnTo>
                    <a:pt x="336" y="1950"/>
                  </a:lnTo>
                  <a:lnTo>
                    <a:pt x="361" y="2001"/>
                  </a:lnTo>
                  <a:lnTo>
                    <a:pt x="389" y="2051"/>
                  </a:lnTo>
                  <a:lnTo>
                    <a:pt x="415" y="2097"/>
                  </a:lnTo>
                  <a:lnTo>
                    <a:pt x="443" y="2142"/>
                  </a:lnTo>
                  <a:lnTo>
                    <a:pt x="470" y="2184"/>
                  </a:lnTo>
                  <a:lnTo>
                    <a:pt x="500" y="2224"/>
                  </a:lnTo>
                  <a:lnTo>
                    <a:pt x="528" y="2263"/>
                  </a:lnTo>
                  <a:lnTo>
                    <a:pt x="557" y="2299"/>
                  </a:lnTo>
                  <a:lnTo>
                    <a:pt x="587" y="2334"/>
                  </a:lnTo>
                  <a:lnTo>
                    <a:pt x="587" y="2334"/>
                  </a:lnTo>
                  <a:close/>
                </a:path>
              </a:pathLst>
            </a:custGeom>
            <a:solidFill>
              <a:schemeClr val="bg1">
                <a:lumMod val="85000"/>
              </a:schemeClr>
            </a:solidFill>
            <a:ln w="9525">
              <a:noFill/>
              <a:round/>
              <a:headEnd/>
              <a:tailEnd/>
            </a:ln>
          </p:spPr>
          <p:txBody>
            <a:bodyPr vert="horz" wrap="square" lIns="96418" tIns="48210" rIns="96418" bIns="48210" numCol="1" anchor="t" anchorCtr="0" compatLnSpc="1">
              <a:prstTxWarp prst="textNoShape">
                <a:avLst/>
              </a:prstTxWarp>
            </a:bodyPr>
            <a:lstStyle/>
            <a:p>
              <a:endParaRPr lang="fr-FR" kern="0">
                <a:solidFill>
                  <a:sysClr val="windowText" lastClr="000000"/>
                </a:solidFill>
              </a:endParaRPr>
            </a:p>
          </p:txBody>
        </p:sp>
        <p:sp>
          <p:nvSpPr>
            <p:cNvPr id="1038" name="Freeform 14"/>
            <p:cNvSpPr>
              <a:spLocks/>
            </p:cNvSpPr>
            <p:nvPr/>
          </p:nvSpPr>
          <p:spPr bwMode="auto">
            <a:xfrm rot="20191043">
              <a:off x="3619974" y="2468604"/>
              <a:ext cx="897451" cy="1281413"/>
            </a:xfrm>
            <a:custGeom>
              <a:avLst/>
              <a:gdLst/>
              <a:ahLst/>
              <a:cxnLst>
                <a:cxn ang="0">
                  <a:pos x="5070" y="2"/>
                </a:cxn>
                <a:cxn ang="0">
                  <a:pos x="4722" y="17"/>
                </a:cxn>
                <a:cxn ang="0">
                  <a:pos x="4308" y="55"/>
                </a:cxn>
                <a:cxn ang="0">
                  <a:pos x="3853" y="124"/>
                </a:cxn>
                <a:cxn ang="0">
                  <a:pos x="3556" y="188"/>
                </a:cxn>
                <a:cxn ang="0">
                  <a:pos x="3317" y="252"/>
                </a:cxn>
                <a:cxn ang="0">
                  <a:pos x="3079" y="329"/>
                </a:cxn>
                <a:cxn ang="0">
                  <a:pos x="2845" y="419"/>
                </a:cxn>
                <a:cxn ang="0">
                  <a:pos x="2616" y="525"/>
                </a:cxn>
                <a:cxn ang="0">
                  <a:pos x="2398" y="647"/>
                </a:cxn>
                <a:cxn ang="0">
                  <a:pos x="2193" y="787"/>
                </a:cxn>
                <a:cxn ang="0">
                  <a:pos x="2003" y="944"/>
                </a:cxn>
                <a:cxn ang="0">
                  <a:pos x="1741" y="1199"/>
                </a:cxn>
                <a:cxn ang="0">
                  <a:pos x="1121" y="1822"/>
                </a:cxn>
                <a:cxn ang="0">
                  <a:pos x="689" y="2279"/>
                </a:cxn>
                <a:cxn ang="0">
                  <a:pos x="516" y="2480"/>
                </a:cxn>
                <a:cxn ang="0">
                  <a:pos x="445" y="2580"/>
                </a:cxn>
                <a:cxn ang="0">
                  <a:pos x="366" y="2728"/>
                </a:cxn>
                <a:cxn ang="0">
                  <a:pos x="293" y="2890"/>
                </a:cxn>
                <a:cxn ang="0">
                  <a:pos x="233" y="3056"/>
                </a:cxn>
                <a:cxn ang="0">
                  <a:pos x="174" y="3265"/>
                </a:cxn>
                <a:cxn ang="0">
                  <a:pos x="117" y="3527"/>
                </a:cxn>
                <a:cxn ang="0">
                  <a:pos x="66" y="3851"/>
                </a:cxn>
                <a:cxn ang="0">
                  <a:pos x="20" y="4247"/>
                </a:cxn>
                <a:cxn ang="0">
                  <a:pos x="4" y="4493"/>
                </a:cxn>
                <a:cxn ang="0">
                  <a:pos x="10" y="4749"/>
                </a:cxn>
                <a:cxn ang="0">
                  <a:pos x="56" y="5176"/>
                </a:cxn>
                <a:cxn ang="0">
                  <a:pos x="107" y="5525"/>
                </a:cxn>
                <a:cxn ang="0">
                  <a:pos x="165" y="5806"/>
                </a:cxn>
                <a:cxn ang="0">
                  <a:pos x="226" y="6030"/>
                </a:cxn>
                <a:cxn ang="0">
                  <a:pos x="288" y="6206"/>
                </a:cxn>
                <a:cxn ang="0">
                  <a:pos x="363" y="6376"/>
                </a:cxn>
                <a:cxn ang="0">
                  <a:pos x="445" y="6529"/>
                </a:cxn>
                <a:cxn ang="0">
                  <a:pos x="516" y="6630"/>
                </a:cxn>
                <a:cxn ang="0">
                  <a:pos x="690" y="6831"/>
                </a:cxn>
                <a:cxn ang="0">
                  <a:pos x="1121" y="7288"/>
                </a:cxn>
                <a:cxn ang="0">
                  <a:pos x="1742" y="7911"/>
                </a:cxn>
                <a:cxn ang="0">
                  <a:pos x="2003" y="8166"/>
                </a:cxn>
                <a:cxn ang="0">
                  <a:pos x="2193" y="8323"/>
                </a:cxn>
                <a:cxn ang="0">
                  <a:pos x="2399" y="8463"/>
                </a:cxn>
                <a:cxn ang="0">
                  <a:pos x="2617" y="8584"/>
                </a:cxn>
                <a:cxn ang="0">
                  <a:pos x="2845" y="8691"/>
                </a:cxn>
                <a:cxn ang="0">
                  <a:pos x="3079" y="8781"/>
                </a:cxn>
                <a:cxn ang="0">
                  <a:pos x="3317" y="8857"/>
                </a:cxn>
                <a:cxn ang="0">
                  <a:pos x="3556" y="8922"/>
                </a:cxn>
                <a:cxn ang="0">
                  <a:pos x="3853" y="8985"/>
                </a:cxn>
                <a:cxn ang="0">
                  <a:pos x="4308" y="9054"/>
                </a:cxn>
                <a:cxn ang="0">
                  <a:pos x="4722" y="9092"/>
                </a:cxn>
                <a:cxn ang="0">
                  <a:pos x="5070" y="9108"/>
                </a:cxn>
                <a:cxn ang="0">
                  <a:pos x="7183" y="9110"/>
                </a:cxn>
                <a:cxn ang="0">
                  <a:pos x="5275" y="0"/>
                </a:cxn>
              </a:cxnLst>
              <a:rect l="0" t="0" r="r" b="b"/>
              <a:pathLst>
                <a:path w="7183" h="9110">
                  <a:moveTo>
                    <a:pt x="5275" y="0"/>
                  </a:moveTo>
                  <a:lnTo>
                    <a:pt x="5275" y="0"/>
                  </a:lnTo>
                  <a:lnTo>
                    <a:pt x="5144" y="1"/>
                  </a:lnTo>
                  <a:lnTo>
                    <a:pt x="5070" y="2"/>
                  </a:lnTo>
                  <a:lnTo>
                    <a:pt x="4990" y="4"/>
                  </a:lnTo>
                  <a:lnTo>
                    <a:pt x="4906" y="8"/>
                  </a:lnTo>
                  <a:lnTo>
                    <a:pt x="4816" y="12"/>
                  </a:lnTo>
                  <a:lnTo>
                    <a:pt x="4722" y="17"/>
                  </a:lnTo>
                  <a:lnTo>
                    <a:pt x="4623" y="24"/>
                  </a:lnTo>
                  <a:lnTo>
                    <a:pt x="4522" y="33"/>
                  </a:lnTo>
                  <a:lnTo>
                    <a:pt x="4416" y="43"/>
                  </a:lnTo>
                  <a:lnTo>
                    <a:pt x="4308" y="55"/>
                  </a:lnTo>
                  <a:lnTo>
                    <a:pt x="4198" y="69"/>
                  </a:lnTo>
                  <a:lnTo>
                    <a:pt x="4084" y="85"/>
                  </a:lnTo>
                  <a:lnTo>
                    <a:pt x="3969" y="104"/>
                  </a:lnTo>
                  <a:lnTo>
                    <a:pt x="3853" y="124"/>
                  </a:lnTo>
                  <a:lnTo>
                    <a:pt x="3735" y="148"/>
                  </a:lnTo>
                  <a:lnTo>
                    <a:pt x="3675" y="160"/>
                  </a:lnTo>
                  <a:lnTo>
                    <a:pt x="3616" y="174"/>
                  </a:lnTo>
                  <a:lnTo>
                    <a:pt x="3556" y="188"/>
                  </a:lnTo>
                  <a:lnTo>
                    <a:pt x="3497" y="203"/>
                  </a:lnTo>
                  <a:lnTo>
                    <a:pt x="3436" y="218"/>
                  </a:lnTo>
                  <a:lnTo>
                    <a:pt x="3376" y="235"/>
                  </a:lnTo>
                  <a:lnTo>
                    <a:pt x="3317" y="252"/>
                  </a:lnTo>
                  <a:lnTo>
                    <a:pt x="3257" y="270"/>
                  </a:lnTo>
                  <a:lnTo>
                    <a:pt x="3198" y="289"/>
                  </a:lnTo>
                  <a:lnTo>
                    <a:pt x="3138" y="308"/>
                  </a:lnTo>
                  <a:lnTo>
                    <a:pt x="3079" y="329"/>
                  </a:lnTo>
                  <a:lnTo>
                    <a:pt x="3019" y="350"/>
                  </a:lnTo>
                  <a:lnTo>
                    <a:pt x="2961" y="372"/>
                  </a:lnTo>
                  <a:lnTo>
                    <a:pt x="2902" y="395"/>
                  </a:lnTo>
                  <a:lnTo>
                    <a:pt x="2845" y="419"/>
                  </a:lnTo>
                  <a:lnTo>
                    <a:pt x="2787" y="444"/>
                  </a:lnTo>
                  <a:lnTo>
                    <a:pt x="2729" y="470"/>
                  </a:lnTo>
                  <a:lnTo>
                    <a:pt x="2673" y="497"/>
                  </a:lnTo>
                  <a:lnTo>
                    <a:pt x="2616" y="525"/>
                  </a:lnTo>
                  <a:lnTo>
                    <a:pt x="2561" y="554"/>
                  </a:lnTo>
                  <a:lnTo>
                    <a:pt x="2506" y="584"/>
                  </a:lnTo>
                  <a:lnTo>
                    <a:pt x="2452" y="615"/>
                  </a:lnTo>
                  <a:lnTo>
                    <a:pt x="2398" y="647"/>
                  </a:lnTo>
                  <a:lnTo>
                    <a:pt x="2346" y="680"/>
                  </a:lnTo>
                  <a:lnTo>
                    <a:pt x="2294" y="714"/>
                  </a:lnTo>
                  <a:lnTo>
                    <a:pt x="2243" y="750"/>
                  </a:lnTo>
                  <a:lnTo>
                    <a:pt x="2193" y="787"/>
                  </a:lnTo>
                  <a:lnTo>
                    <a:pt x="2144" y="824"/>
                  </a:lnTo>
                  <a:lnTo>
                    <a:pt x="2096" y="863"/>
                  </a:lnTo>
                  <a:lnTo>
                    <a:pt x="2048" y="903"/>
                  </a:lnTo>
                  <a:lnTo>
                    <a:pt x="2003" y="944"/>
                  </a:lnTo>
                  <a:lnTo>
                    <a:pt x="1957" y="987"/>
                  </a:lnTo>
                  <a:lnTo>
                    <a:pt x="1957" y="987"/>
                  </a:lnTo>
                  <a:lnTo>
                    <a:pt x="1899" y="1044"/>
                  </a:lnTo>
                  <a:lnTo>
                    <a:pt x="1741" y="1199"/>
                  </a:lnTo>
                  <a:lnTo>
                    <a:pt x="1517" y="1422"/>
                  </a:lnTo>
                  <a:lnTo>
                    <a:pt x="1389" y="1549"/>
                  </a:lnTo>
                  <a:lnTo>
                    <a:pt x="1256" y="1685"/>
                  </a:lnTo>
                  <a:lnTo>
                    <a:pt x="1121" y="1822"/>
                  </a:lnTo>
                  <a:lnTo>
                    <a:pt x="987" y="1960"/>
                  </a:lnTo>
                  <a:lnTo>
                    <a:pt x="860" y="2093"/>
                  </a:lnTo>
                  <a:lnTo>
                    <a:pt x="743" y="2220"/>
                  </a:lnTo>
                  <a:lnTo>
                    <a:pt x="689" y="2279"/>
                  </a:lnTo>
                  <a:lnTo>
                    <a:pt x="639" y="2335"/>
                  </a:lnTo>
                  <a:lnTo>
                    <a:pt x="593" y="2387"/>
                  </a:lnTo>
                  <a:lnTo>
                    <a:pt x="552" y="2435"/>
                  </a:lnTo>
                  <a:lnTo>
                    <a:pt x="516" y="2480"/>
                  </a:lnTo>
                  <a:lnTo>
                    <a:pt x="486" y="2519"/>
                  </a:lnTo>
                  <a:lnTo>
                    <a:pt x="462" y="2552"/>
                  </a:lnTo>
                  <a:lnTo>
                    <a:pt x="452" y="2567"/>
                  </a:lnTo>
                  <a:lnTo>
                    <a:pt x="445" y="2580"/>
                  </a:lnTo>
                  <a:lnTo>
                    <a:pt x="445" y="2580"/>
                  </a:lnTo>
                  <a:lnTo>
                    <a:pt x="420" y="2626"/>
                  </a:lnTo>
                  <a:lnTo>
                    <a:pt x="393" y="2675"/>
                  </a:lnTo>
                  <a:lnTo>
                    <a:pt x="366" y="2728"/>
                  </a:lnTo>
                  <a:lnTo>
                    <a:pt x="336" y="2788"/>
                  </a:lnTo>
                  <a:lnTo>
                    <a:pt x="322" y="2820"/>
                  </a:lnTo>
                  <a:lnTo>
                    <a:pt x="307" y="2854"/>
                  </a:lnTo>
                  <a:lnTo>
                    <a:pt x="293" y="2890"/>
                  </a:lnTo>
                  <a:lnTo>
                    <a:pt x="278" y="2928"/>
                  </a:lnTo>
                  <a:lnTo>
                    <a:pt x="263" y="2968"/>
                  </a:lnTo>
                  <a:lnTo>
                    <a:pt x="247" y="3010"/>
                  </a:lnTo>
                  <a:lnTo>
                    <a:pt x="233" y="3056"/>
                  </a:lnTo>
                  <a:lnTo>
                    <a:pt x="218" y="3104"/>
                  </a:lnTo>
                  <a:lnTo>
                    <a:pt x="203" y="3155"/>
                  </a:lnTo>
                  <a:lnTo>
                    <a:pt x="189" y="3208"/>
                  </a:lnTo>
                  <a:lnTo>
                    <a:pt x="174" y="3265"/>
                  </a:lnTo>
                  <a:lnTo>
                    <a:pt x="160" y="3326"/>
                  </a:lnTo>
                  <a:lnTo>
                    <a:pt x="146" y="3390"/>
                  </a:lnTo>
                  <a:lnTo>
                    <a:pt x="131" y="3457"/>
                  </a:lnTo>
                  <a:lnTo>
                    <a:pt x="117" y="3527"/>
                  </a:lnTo>
                  <a:lnTo>
                    <a:pt x="104" y="3603"/>
                  </a:lnTo>
                  <a:lnTo>
                    <a:pt x="91" y="3681"/>
                  </a:lnTo>
                  <a:lnTo>
                    <a:pt x="78" y="3764"/>
                  </a:lnTo>
                  <a:lnTo>
                    <a:pt x="66" y="3851"/>
                  </a:lnTo>
                  <a:lnTo>
                    <a:pt x="54" y="3943"/>
                  </a:lnTo>
                  <a:lnTo>
                    <a:pt x="43" y="4040"/>
                  </a:lnTo>
                  <a:lnTo>
                    <a:pt x="30" y="4141"/>
                  </a:lnTo>
                  <a:lnTo>
                    <a:pt x="20" y="4247"/>
                  </a:lnTo>
                  <a:lnTo>
                    <a:pt x="10" y="4358"/>
                  </a:lnTo>
                  <a:lnTo>
                    <a:pt x="10" y="4358"/>
                  </a:lnTo>
                  <a:lnTo>
                    <a:pt x="6" y="4426"/>
                  </a:lnTo>
                  <a:lnTo>
                    <a:pt x="4" y="4493"/>
                  </a:lnTo>
                  <a:lnTo>
                    <a:pt x="2" y="4561"/>
                  </a:lnTo>
                  <a:lnTo>
                    <a:pt x="0" y="4628"/>
                  </a:lnTo>
                  <a:lnTo>
                    <a:pt x="0" y="4628"/>
                  </a:lnTo>
                  <a:lnTo>
                    <a:pt x="10" y="4749"/>
                  </a:lnTo>
                  <a:lnTo>
                    <a:pt x="20" y="4863"/>
                  </a:lnTo>
                  <a:lnTo>
                    <a:pt x="31" y="4973"/>
                  </a:lnTo>
                  <a:lnTo>
                    <a:pt x="44" y="5077"/>
                  </a:lnTo>
                  <a:lnTo>
                    <a:pt x="56" y="5176"/>
                  </a:lnTo>
                  <a:lnTo>
                    <a:pt x="68" y="5271"/>
                  </a:lnTo>
                  <a:lnTo>
                    <a:pt x="81" y="5360"/>
                  </a:lnTo>
                  <a:lnTo>
                    <a:pt x="94" y="5444"/>
                  </a:lnTo>
                  <a:lnTo>
                    <a:pt x="107" y="5525"/>
                  </a:lnTo>
                  <a:lnTo>
                    <a:pt x="121" y="5602"/>
                  </a:lnTo>
                  <a:lnTo>
                    <a:pt x="135" y="5674"/>
                  </a:lnTo>
                  <a:lnTo>
                    <a:pt x="151" y="5742"/>
                  </a:lnTo>
                  <a:lnTo>
                    <a:pt x="165" y="5806"/>
                  </a:lnTo>
                  <a:lnTo>
                    <a:pt x="180" y="5868"/>
                  </a:lnTo>
                  <a:lnTo>
                    <a:pt x="195" y="5925"/>
                  </a:lnTo>
                  <a:lnTo>
                    <a:pt x="210" y="5979"/>
                  </a:lnTo>
                  <a:lnTo>
                    <a:pt x="226" y="6030"/>
                  </a:lnTo>
                  <a:lnTo>
                    <a:pt x="241" y="6078"/>
                  </a:lnTo>
                  <a:lnTo>
                    <a:pt x="257" y="6124"/>
                  </a:lnTo>
                  <a:lnTo>
                    <a:pt x="272" y="6166"/>
                  </a:lnTo>
                  <a:lnTo>
                    <a:pt x="288" y="6206"/>
                  </a:lnTo>
                  <a:lnTo>
                    <a:pt x="303" y="6244"/>
                  </a:lnTo>
                  <a:lnTo>
                    <a:pt x="318" y="6279"/>
                  </a:lnTo>
                  <a:lnTo>
                    <a:pt x="333" y="6313"/>
                  </a:lnTo>
                  <a:lnTo>
                    <a:pt x="363" y="6376"/>
                  </a:lnTo>
                  <a:lnTo>
                    <a:pt x="392" y="6431"/>
                  </a:lnTo>
                  <a:lnTo>
                    <a:pt x="419" y="6482"/>
                  </a:lnTo>
                  <a:lnTo>
                    <a:pt x="445" y="6529"/>
                  </a:lnTo>
                  <a:lnTo>
                    <a:pt x="445" y="6529"/>
                  </a:lnTo>
                  <a:lnTo>
                    <a:pt x="453" y="6543"/>
                  </a:lnTo>
                  <a:lnTo>
                    <a:pt x="462" y="6557"/>
                  </a:lnTo>
                  <a:lnTo>
                    <a:pt x="487" y="6591"/>
                  </a:lnTo>
                  <a:lnTo>
                    <a:pt x="516" y="6630"/>
                  </a:lnTo>
                  <a:lnTo>
                    <a:pt x="552" y="6674"/>
                  </a:lnTo>
                  <a:lnTo>
                    <a:pt x="594" y="6723"/>
                  </a:lnTo>
                  <a:lnTo>
                    <a:pt x="639" y="6775"/>
                  </a:lnTo>
                  <a:lnTo>
                    <a:pt x="690" y="6831"/>
                  </a:lnTo>
                  <a:lnTo>
                    <a:pt x="743" y="6890"/>
                  </a:lnTo>
                  <a:lnTo>
                    <a:pt x="860" y="7016"/>
                  </a:lnTo>
                  <a:lnTo>
                    <a:pt x="987" y="7150"/>
                  </a:lnTo>
                  <a:lnTo>
                    <a:pt x="1121" y="7288"/>
                  </a:lnTo>
                  <a:lnTo>
                    <a:pt x="1256" y="7425"/>
                  </a:lnTo>
                  <a:lnTo>
                    <a:pt x="1389" y="7561"/>
                  </a:lnTo>
                  <a:lnTo>
                    <a:pt x="1517" y="7688"/>
                  </a:lnTo>
                  <a:lnTo>
                    <a:pt x="1742" y="7911"/>
                  </a:lnTo>
                  <a:lnTo>
                    <a:pt x="1899" y="8066"/>
                  </a:lnTo>
                  <a:lnTo>
                    <a:pt x="1957" y="8123"/>
                  </a:lnTo>
                  <a:lnTo>
                    <a:pt x="1957" y="8123"/>
                  </a:lnTo>
                  <a:lnTo>
                    <a:pt x="2003" y="8166"/>
                  </a:lnTo>
                  <a:lnTo>
                    <a:pt x="2049" y="8207"/>
                  </a:lnTo>
                  <a:lnTo>
                    <a:pt x="2096" y="8247"/>
                  </a:lnTo>
                  <a:lnTo>
                    <a:pt x="2144" y="8285"/>
                  </a:lnTo>
                  <a:lnTo>
                    <a:pt x="2193" y="8323"/>
                  </a:lnTo>
                  <a:lnTo>
                    <a:pt x="2244" y="8360"/>
                  </a:lnTo>
                  <a:lnTo>
                    <a:pt x="2294" y="8396"/>
                  </a:lnTo>
                  <a:lnTo>
                    <a:pt x="2347" y="8430"/>
                  </a:lnTo>
                  <a:lnTo>
                    <a:pt x="2399" y="8463"/>
                  </a:lnTo>
                  <a:lnTo>
                    <a:pt x="2453" y="8495"/>
                  </a:lnTo>
                  <a:lnTo>
                    <a:pt x="2506" y="8526"/>
                  </a:lnTo>
                  <a:lnTo>
                    <a:pt x="2562" y="8555"/>
                  </a:lnTo>
                  <a:lnTo>
                    <a:pt x="2617" y="8584"/>
                  </a:lnTo>
                  <a:lnTo>
                    <a:pt x="2673" y="8613"/>
                  </a:lnTo>
                  <a:lnTo>
                    <a:pt x="2730" y="8640"/>
                  </a:lnTo>
                  <a:lnTo>
                    <a:pt x="2787" y="8666"/>
                  </a:lnTo>
                  <a:lnTo>
                    <a:pt x="2845" y="8691"/>
                  </a:lnTo>
                  <a:lnTo>
                    <a:pt x="2903" y="8715"/>
                  </a:lnTo>
                  <a:lnTo>
                    <a:pt x="2962" y="8738"/>
                  </a:lnTo>
                  <a:lnTo>
                    <a:pt x="3020" y="8760"/>
                  </a:lnTo>
                  <a:lnTo>
                    <a:pt x="3079" y="8781"/>
                  </a:lnTo>
                  <a:lnTo>
                    <a:pt x="3138" y="8801"/>
                  </a:lnTo>
                  <a:lnTo>
                    <a:pt x="3198" y="8821"/>
                  </a:lnTo>
                  <a:lnTo>
                    <a:pt x="3257" y="8839"/>
                  </a:lnTo>
                  <a:lnTo>
                    <a:pt x="3317" y="8857"/>
                  </a:lnTo>
                  <a:lnTo>
                    <a:pt x="3376" y="8874"/>
                  </a:lnTo>
                  <a:lnTo>
                    <a:pt x="3437" y="8892"/>
                  </a:lnTo>
                  <a:lnTo>
                    <a:pt x="3497" y="8907"/>
                  </a:lnTo>
                  <a:lnTo>
                    <a:pt x="3556" y="8922"/>
                  </a:lnTo>
                  <a:lnTo>
                    <a:pt x="3616" y="8936"/>
                  </a:lnTo>
                  <a:lnTo>
                    <a:pt x="3675" y="8949"/>
                  </a:lnTo>
                  <a:lnTo>
                    <a:pt x="3735" y="8962"/>
                  </a:lnTo>
                  <a:lnTo>
                    <a:pt x="3853" y="8985"/>
                  </a:lnTo>
                  <a:lnTo>
                    <a:pt x="3970" y="9006"/>
                  </a:lnTo>
                  <a:lnTo>
                    <a:pt x="4085" y="9024"/>
                  </a:lnTo>
                  <a:lnTo>
                    <a:pt x="4198" y="9040"/>
                  </a:lnTo>
                  <a:lnTo>
                    <a:pt x="4308" y="9054"/>
                  </a:lnTo>
                  <a:lnTo>
                    <a:pt x="4417" y="9066"/>
                  </a:lnTo>
                  <a:lnTo>
                    <a:pt x="4522" y="9077"/>
                  </a:lnTo>
                  <a:lnTo>
                    <a:pt x="4624" y="9085"/>
                  </a:lnTo>
                  <a:lnTo>
                    <a:pt x="4722" y="9092"/>
                  </a:lnTo>
                  <a:lnTo>
                    <a:pt x="4816" y="9098"/>
                  </a:lnTo>
                  <a:lnTo>
                    <a:pt x="4906" y="9102"/>
                  </a:lnTo>
                  <a:lnTo>
                    <a:pt x="4990" y="9105"/>
                  </a:lnTo>
                  <a:lnTo>
                    <a:pt x="5070" y="9108"/>
                  </a:lnTo>
                  <a:lnTo>
                    <a:pt x="5144" y="9109"/>
                  </a:lnTo>
                  <a:lnTo>
                    <a:pt x="5275" y="9110"/>
                  </a:lnTo>
                  <a:lnTo>
                    <a:pt x="5275" y="9110"/>
                  </a:lnTo>
                  <a:lnTo>
                    <a:pt x="7183" y="9110"/>
                  </a:lnTo>
                  <a:lnTo>
                    <a:pt x="7183" y="0"/>
                  </a:lnTo>
                  <a:lnTo>
                    <a:pt x="7183" y="0"/>
                  </a:lnTo>
                  <a:lnTo>
                    <a:pt x="5275" y="0"/>
                  </a:lnTo>
                  <a:lnTo>
                    <a:pt x="5275" y="0"/>
                  </a:lnTo>
                  <a:close/>
                </a:path>
              </a:pathLst>
            </a:custGeom>
            <a:solidFill>
              <a:schemeClr val="accent4"/>
            </a:solidFill>
            <a:ln w="9525">
              <a:noFill/>
              <a:round/>
              <a:headEnd/>
              <a:tailEnd/>
            </a:ln>
          </p:spPr>
          <p:txBody>
            <a:bodyPr vert="horz" wrap="square" lIns="96418" tIns="48210" rIns="96418" bIns="48210" numCol="1" anchor="t" anchorCtr="0" compatLnSpc="1">
              <a:prstTxWarp prst="textNoShape">
                <a:avLst/>
              </a:prstTxWarp>
            </a:bodyPr>
            <a:lstStyle/>
            <a:p>
              <a:endParaRPr lang="fr-FR" kern="0">
                <a:solidFill>
                  <a:sysClr val="windowText" lastClr="000000"/>
                </a:solidFill>
              </a:endParaRPr>
            </a:p>
          </p:txBody>
        </p:sp>
      </p:grpSp>
      <p:sp>
        <p:nvSpPr>
          <p:cNvPr id="18" name="TextBox 17"/>
          <p:cNvSpPr txBox="1"/>
          <p:nvPr/>
        </p:nvSpPr>
        <p:spPr>
          <a:xfrm rot="20191043">
            <a:off x="2613159" y="1794919"/>
            <a:ext cx="482308" cy="696488"/>
          </a:xfrm>
          <a:prstGeom prst="rect">
            <a:avLst/>
          </a:prstGeom>
          <a:noFill/>
        </p:spPr>
        <p:txBody>
          <a:bodyPr wrap="none" lIns="65021" tIns="32510" rIns="65021" bIns="32510" rtlCol="0">
            <a:spAutoFit/>
          </a:bodyPr>
          <a:lstStyle/>
          <a:p>
            <a:pPr algn="ctr">
              <a:defRPr/>
            </a:pPr>
            <a:r>
              <a:rPr lang="fr-FR" sz="4099" b="1" kern="0" dirty="0">
                <a:solidFill>
                  <a:sysClr val="window" lastClr="FFFFFF"/>
                </a:solidFill>
                <a:effectLst>
                  <a:outerShdw blurRad="38100" dist="38100" dir="2700000" algn="tl">
                    <a:srgbClr val="000000">
                      <a:alpha val="43137"/>
                    </a:srgbClr>
                  </a:outerShdw>
                </a:effectLst>
                <a:latin typeface="Arial Black" pitchFamily="34" charset="0"/>
              </a:rPr>
              <a:t>1</a:t>
            </a:r>
          </a:p>
        </p:txBody>
      </p:sp>
      <p:sp>
        <p:nvSpPr>
          <p:cNvPr id="20" name="TextBox 19"/>
          <p:cNvSpPr txBox="1"/>
          <p:nvPr/>
        </p:nvSpPr>
        <p:spPr>
          <a:xfrm rot="20191043">
            <a:off x="3836789" y="1583965"/>
            <a:ext cx="482308" cy="696488"/>
          </a:xfrm>
          <a:prstGeom prst="rect">
            <a:avLst/>
          </a:prstGeom>
          <a:noFill/>
        </p:spPr>
        <p:txBody>
          <a:bodyPr wrap="none" lIns="65021" tIns="32510" rIns="65021" bIns="32510" rtlCol="0">
            <a:spAutoFit/>
          </a:bodyPr>
          <a:lstStyle/>
          <a:p>
            <a:pPr algn="ctr">
              <a:defRPr/>
            </a:pPr>
            <a:r>
              <a:rPr lang="fr-FR" sz="4099" b="1" kern="0" dirty="0">
                <a:solidFill>
                  <a:sysClr val="window" lastClr="FFFFFF"/>
                </a:solidFill>
                <a:effectLst>
                  <a:outerShdw blurRad="38100" dist="38100" dir="2700000" algn="tl">
                    <a:srgbClr val="000000">
                      <a:alpha val="43137"/>
                    </a:srgbClr>
                  </a:outerShdw>
                </a:effectLst>
                <a:latin typeface="Arial Black" pitchFamily="34" charset="0"/>
              </a:rPr>
              <a:t>2</a:t>
            </a:r>
          </a:p>
        </p:txBody>
      </p:sp>
      <p:sp>
        <p:nvSpPr>
          <p:cNvPr id="21" name="TextBox 20"/>
          <p:cNvSpPr txBox="1"/>
          <p:nvPr/>
        </p:nvSpPr>
        <p:spPr>
          <a:xfrm rot="20191043">
            <a:off x="4877201" y="2972817"/>
            <a:ext cx="482308" cy="696488"/>
          </a:xfrm>
          <a:prstGeom prst="rect">
            <a:avLst/>
          </a:prstGeom>
          <a:noFill/>
        </p:spPr>
        <p:txBody>
          <a:bodyPr wrap="none" lIns="65021" tIns="32510" rIns="65021" bIns="32510" rtlCol="0">
            <a:spAutoFit/>
          </a:bodyPr>
          <a:lstStyle/>
          <a:p>
            <a:pPr algn="ctr">
              <a:defRPr/>
            </a:pPr>
            <a:r>
              <a:rPr lang="fr-FR" sz="4099" b="1" kern="0" dirty="0">
                <a:solidFill>
                  <a:sysClr val="window" lastClr="FFFFFF"/>
                </a:solidFill>
                <a:effectLst>
                  <a:outerShdw blurRad="38100" dist="38100" dir="2700000" algn="tl">
                    <a:srgbClr val="000000">
                      <a:alpha val="43137"/>
                    </a:srgbClr>
                  </a:outerShdw>
                </a:effectLst>
                <a:latin typeface="Arial Black" pitchFamily="34" charset="0"/>
              </a:rPr>
              <a:t>3</a:t>
            </a:r>
          </a:p>
        </p:txBody>
      </p:sp>
      <p:sp>
        <p:nvSpPr>
          <p:cNvPr id="22" name="TextBox 21"/>
          <p:cNvSpPr txBox="1"/>
          <p:nvPr/>
        </p:nvSpPr>
        <p:spPr>
          <a:xfrm rot="20191043">
            <a:off x="5958247" y="2503066"/>
            <a:ext cx="482308" cy="696488"/>
          </a:xfrm>
          <a:prstGeom prst="rect">
            <a:avLst/>
          </a:prstGeom>
          <a:noFill/>
        </p:spPr>
        <p:txBody>
          <a:bodyPr wrap="none" lIns="65021" tIns="32510" rIns="65021" bIns="32510" rtlCol="0">
            <a:spAutoFit/>
          </a:bodyPr>
          <a:lstStyle/>
          <a:p>
            <a:pPr algn="ctr">
              <a:defRPr/>
            </a:pPr>
            <a:r>
              <a:rPr lang="fr-FR" sz="4099" b="1" kern="0" dirty="0">
                <a:solidFill>
                  <a:sysClr val="window" lastClr="FFFFFF"/>
                </a:solidFill>
                <a:effectLst>
                  <a:outerShdw blurRad="38100" dist="38100" dir="2700000" algn="tl">
                    <a:srgbClr val="000000">
                      <a:alpha val="43137"/>
                    </a:srgbClr>
                  </a:outerShdw>
                </a:effectLst>
                <a:latin typeface="Arial Black" pitchFamily="34" charset="0"/>
              </a:rPr>
              <a:t>4</a:t>
            </a:r>
          </a:p>
        </p:txBody>
      </p:sp>
      <p:sp>
        <p:nvSpPr>
          <p:cNvPr id="31" name="TextBox 41"/>
          <p:cNvSpPr txBox="1"/>
          <p:nvPr/>
        </p:nvSpPr>
        <p:spPr>
          <a:xfrm>
            <a:off x="625740" y="2375721"/>
            <a:ext cx="2031193" cy="523097"/>
          </a:xfrm>
          <a:prstGeom prst="rect">
            <a:avLst/>
          </a:prstGeom>
          <a:noFill/>
        </p:spPr>
        <p:txBody>
          <a:bodyPr wrap="square" lIns="60915" tIns="30459" rIns="60915" bIns="30459"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3" name="TextBox 170"/>
          <p:cNvSpPr txBox="1"/>
          <p:nvPr/>
        </p:nvSpPr>
        <p:spPr>
          <a:xfrm>
            <a:off x="625740" y="2139281"/>
            <a:ext cx="1728162" cy="327727"/>
          </a:xfrm>
          <a:prstGeom prst="rect">
            <a:avLst/>
          </a:prstGeom>
          <a:noFill/>
        </p:spPr>
        <p:txBody>
          <a:bodyPr wrap="square" lIns="68570" tIns="34285" rIns="68570" bIns="34285"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41"/>
          <p:cNvSpPr txBox="1"/>
          <p:nvPr/>
        </p:nvSpPr>
        <p:spPr>
          <a:xfrm>
            <a:off x="4572566" y="1492493"/>
            <a:ext cx="2031193" cy="523097"/>
          </a:xfrm>
          <a:prstGeom prst="rect">
            <a:avLst/>
          </a:prstGeom>
          <a:noFill/>
        </p:spPr>
        <p:txBody>
          <a:bodyPr wrap="square" lIns="60915" tIns="30459" rIns="60915" bIns="30459"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5" name="TextBox 170"/>
          <p:cNvSpPr txBox="1"/>
          <p:nvPr/>
        </p:nvSpPr>
        <p:spPr>
          <a:xfrm>
            <a:off x="4572566" y="1256053"/>
            <a:ext cx="1728162" cy="327727"/>
          </a:xfrm>
          <a:prstGeom prst="rect">
            <a:avLst/>
          </a:prstGeom>
          <a:noFill/>
        </p:spPr>
        <p:txBody>
          <a:bodyPr wrap="square" lIns="68570" tIns="34285" rIns="68570" bIns="34285"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41"/>
          <p:cNvSpPr txBox="1"/>
          <p:nvPr/>
        </p:nvSpPr>
        <p:spPr>
          <a:xfrm>
            <a:off x="2748387" y="3582965"/>
            <a:ext cx="2031193" cy="523097"/>
          </a:xfrm>
          <a:prstGeom prst="rect">
            <a:avLst/>
          </a:prstGeom>
          <a:noFill/>
        </p:spPr>
        <p:txBody>
          <a:bodyPr wrap="square" lIns="60915" tIns="30459" rIns="60915" bIns="30459"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7" name="TextBox 170"/>
          <p:cNvSpPr txBox="1"/>
          <p:nvPr/>
        </p:nvSpPr>
        <p:spPr>
          <a:xfrm>
            <a:off x="2748387" y="3346525"/>
            <a:ext cx="1728162" cy="327727"/>
          </a:xfrm>
          <a:prstGeom prst="rect">
            <a:avLst/>
          </a:prstGeom>
          <a:noFill/>
        </p:spPr>
        <p:txBody>
          <a:bodyPr wrap="square" lIns="68570" tIns="34285" rIns="68570" bIns="34285"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41"/>
          <p:cNvSpPr txBox="1"/>
          <p:nvPr/>
        </p:nvSpPr>
        <p:spPr>
          <a:xfrm>
            <a:off x="6553876" y="3582965"/>
            <a:ext cx="2031193" cy="523097"/>
          </a:xfrm>
          <a:prstGeom prst="rect">
            <a:avLst/>
          </a:prstGeom>
          <a:noFill/>
        </p:spPr>
        <p:txBody>
          <a:bodyPr wrap="square" lIns="60915" tIns="30459" rIns="60915" bIns="30459"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9" name="TextBox 170"/>
          <p:cNvSpPr txBox="1"/>
          <p:nvPr/>
        </p:nvSpPr>
        <p:spPr>
          <a:xfrm>
            <a:off x="6553876" y="3346525"/>
            <a:ext cx="1728162" cy="327727"/>
          </a:xfrm>
          <a:prstGeom prst="rect">
            <a:avLst/>
          </a:prstGeom>
          <a:noFill/>
        </p:spPr>
        <p:txBody>
          <a:bodyPr wrap="square" lIns="68570" tIns="34285" rIns="68570" bIns="34285"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206979466"/>
      </p:ext>
    </p:extLst>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anim calcmode="lin" valueType="num">
                                      <p:cBhvr>
                                        <p:cTn id="17" dur="500" fill="hold"/>
                                        <p:tgtEl>
                                          <p:spTgt spid="33"/>
                                        </p:tgtEl>
                                        <p:attrNameLst>
                                          <p:attrName>ppt_x</p:attrName>
                                        </p:attrNameLst>
                                      </p:cBhvr>
                                      <p:tavLst>
                                        <p:tav tm="0">
                                          <p:val>
                                            <p:strVal val="#ppt_x"/>
                                          </p:val>
                                        </p:tav>
                                        <p:tav tm="100000">
                                          <p:val>
                                            <p:strVal val="#ppt_x"/>
                                          </p:val>
                                        </p:tav>
                                      </p:tavLst>
                                    </p:anim>
                                    <p:anim calcmode="lin" valueType="num">
                                      <p:cBhvr>
                                        <p:cTn id="18" dur="500" fill="hold"/>
                                        <p:tgtEl>
                                          <p:spTgt spid="3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500" fill="hold"/>
                                        <p:tgtEl>
                                          <p:spTgt spid="31"/>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3" presetClass="entr" presetSubtype="16"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47" presetClass="entr" presetSubtype="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anim calcmode="lin" valueType="num">
                                      <p:cBhvr>
                                        <p:cTn id="33" dur="500" fill="hold"/>
                                        <p:tgtEl>
                                          <p:spTgt spid="35"/>
                                        </p:tgtEl>
                                        <p:attrNameLst>
                                          <p:attrName>ppt_x</p:attrName>
                                        </p:attrNameLst>
                                      </p:cBhvr>
                                      <p:tavLst>
                                        <p:tav tm="0">
                                          <p:val>
                                            <p:strVal val="#ppt_x"/>
                                          </p:val>
                                        </p:tav>
                                        <p:tav tm="100000">
                                          <p:val>
                                            <p:strVal val="#ppt_x"/>
                                          </p:val>
                                        </p:tav>
                                      </p:tavLst>
                                    </p:anim>
                                    <p:anim calcmode="lin" valueType="num">
                                      <p:cBhvr>
                                        <p:cTn id="34" dur="50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anim calcmode="lin" valueType="num">
                                      <p:cBhvr>
                                        <p:cTn id="38" dur="500" fill="hold"/>
                                        <p:tgtEl>
                                          <p:spTgt spid="34"/>
                                        </p:tgtEl>
                                        <p:attrNameLst>
                                          <p:attrName>ppt_x</p:attrName>
                                        </p:attrNameLst>
                                      </p:cBhvr>
                                      <p:tavLst>
                                        <p:tav tm="0">
                                          <p:val>
                                            <p:strVal val="#ppt_x"/>
                                          </p:val>
                                        </p:tav>
                                        <p:tav tm="100000">
                                          <p:val>
                                            <p:strVal val="#ppt_x"/>
                                          </p:val>
                                        </p:tav>
                                      </p:tavLst>
                                    </p:anim>
                                    <p:anim calcmode="lin" valueType="num">
                                      <p:cBhvr>
                                        <p:cTn id="39" dur="5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23" presetClass="entr" presetSubtype="16"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childTnLst>
                                </p:cTn>
                              </p:par>
                            </p:childTnLst>
                          </p:cTn>
                        </p:par>
                        <p:par>
                          <p:cTn id="45" fill="hold">
                            <p:stCondLst>
                              <p:cond delay="3000"/>
                            </p:stCondLst>
                            <p:childTnLst>
                              <p:par>
                                <p:cTn id="46" presetID="47" presetClass="entr"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anim calcmode="lin" valueType="num">
                                      <p:cBhvr>
                                        <p:cTn id="49" dur="500" fill="hold"/>
                                        <p:tgtEl>
                                          <p:spTgt spid="37"/>
                                        </p:tgtEl>
                                        <p:attrNameLst>
                                          <p:attrName>ppt_x</p:attrName>
                                        </p:attrNameLst>
                                      </p:cBhvr>
                                      <p:tavLst>
                                        <p:tav tm="0">
                                          <p:val>
                                            <p:strVal val="#ppt_x"/>
                                          </p:val>
                                        </p:tav>
                                        <p:tav tm="100000">
                                          <p:val>
                                            <p:strVal val="#ppt_x"/>
                                          </p:val>
                                        </p:tav>
                                      </p:tavLst>
                                    </p:anim>
                                    <p:anim calcmode="lin" valueType="num">
                                      <p:cBhvr>
                                        <p:cTn id="50" dur="500" fill="hold"/>
                                        <p:tgtEl>
                                          <p:spTgt spid="3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anim calcmode="lin" valueType="num">
                                      <p:cBhvr>
                                        <p:cTn id="54" dur="500" fill="hold"/>
                                        <p:tgtEl>
                                          <p:spTgt spid="36"/>
                                        </p:tgtEl>
                                        <p:attrNameLst>
                                          <p:attrName>ppt_x</p:attrName>
                                        </p:attrNameLst>
                                      </p:cBhvr>
                                      <p:tavLst>
                                        <p:tav tm="0">
                                          <p:val>
                                            <p:strVal val="#ppt_x"/>
                                          </p:val>
                                        </p:tav>
                                        <p:tav tm="100000">
                                          <p:val>
                                            <p:strVal val="#ppt_x"/>
                                          </p:val>
                                        </p:tav>
                                      </p:tavLst>
                                    </p:anim>
                                    <p:anim calcmode="lin" valueType="num">
                                      <p:cBhvr>
                                        <p:cTn id="55" dur="500" fill="hold"/>
                                        <p:tgtEl>
                                          <p:spTgt spid="36"/>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23" presetClass="entr" presetSubtype="16"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childTnLst>
                                </p:cTn>
                              </p:par>
                            </p:childTnLst>
                          </p:cTn>
                        </p:par>
                        <p:par>
                          <p:cTn id="61" fill="hold">
                            <p:stCondLst>
                              <p:cond delay="4000"/>
                            </p:stCondLst>
                            <p:childTnLst>
                              <p:par>
                                <p:cTn id="62" presetID="47"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anim calcmode="lin" valueType="num">
                                      <p:cBhvr>
                                        <p:cTn id="65" dur="500" fill="hold"/>
                                        <p:tgtEl>
                                          <p:spTgt spid="39"/>
                                        </p:tgtEl>
                                        <p:attrNameLst>
                                          <p:attrName>ppt_x</p:attrName>
                                        </p:attrNameLst>
                                      </p:cBhvr>
                                      <p:tavLst>
                                        <p:tav tm="0">
                                          <p:val>
                                            <p:strVal val="#ppt_x"/>
                                          </p:val>
                                        </p:tav>
                                        <p:tav tm="100000">
                                          <p:val>
                                            <p:strVal val="#ppt_x"/>
                                          </p:val>
                                        </p:tav>
                                      </p:tavLst>
                                    </p:anim>
                                    <p:anim calcmode="lin" valueType="num">
                                      <p:cBhvr>
                                        <p:cTn id="66" dur="500" fill="hold"/>
                                        <p:tgtEl>
                                          <p:spTgt spid="3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anim calcmode="lin" valueType="num">
                                      <p:cBhvr>
                                        <p:cTn id="70" dur="500" fill="hold"/>
                                        <p:tgtEl>
                                          <p:spTgt spid="38"/>
                                        </p:tgtEl>
                                        <p:attrNameLst>
                                          <p:attrName>ppt_x</p:attrName>
                                        </p:attrNameLst>
                                      </p:cBhvr>
                                      <p:tavLst>
                                        <p:tav tm="0">
                                          <p:val>
                                            <p:strVal val="#ppt_x"/>
                                          </p:val>
                                        </p:tav>
                                        <p:tav tm="100000">
                                          <p:val>
                                            <p:strVal val="#ppt_x"/>
                                          </p:val>
                                        </p:tav>
                                      </p:tavLst>
                                    </p:anim>
                                    <p:anim calcmode="lin" valueType="num">
                                      <p:cBhvr>
                                        <p:cTn id="7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31" grpId="0"/>
      <p:bldP spid="33" grpId="0"/>
      <p:bldP spid="34" grpId="0"/>
      <p:bldP spid="35" grpId="0"/>
      <p:bldP spid="36" grpId="0"/>
      <p:bldP spid="37" grpId="0"/>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1418385" y="1359172"/>
            <a:ext cx="1585717" cy="2195484"/>
            <a:chOff x="580606" y="1131575"/>
            <a:chExt cx="2339350" cy="3238299"/>
          </a:xfrm>
          <a:solidFill>
            <a:schemeClr val="accent1"/>
          </a:solidFill>
        </p:grpSpPr>
        <p:sp>
          <p:nvSpPr>
            <p:cNvPr id="10" name="Freeform 90"/>
            <p:cNvSpPr>
              <a:spLocks noEditPoints="1"/>
            </p:cNvSpPr>
            <p:nvPr/>
          </p:nvSpPr>
          <p:spPr bwMode="auto">
            <a:xfrm flipH="1">
              <a:off x="639484" y="1131575"/>
              <a:ext cx="2280472" cy="3099394"/>
            </a:xfrm>
            <a:custGeom>
              <a:avLst/>
              <a:gdLst/>
              <a:ahLst/>
              <a:cxnLst>
                <a:cxn ang="0">
                  <a:pos x="130" y="294"/>
                </a:cxn>
                <a:cxn ang="0">
                  <a:pos x="109" y="255"/>
                </a:cxn>
                <a:cxn ang="0">
                  <a:pos x="37" y="183"/>
                </a:cxn>
                <a:cxn ang="0">
                  <a:pos x="1" y="138"/>
                </a:cxn>
                <a:cxn ang="0">
                  <a:pos x="14" y="128"/>
                </a:cxn>
                <a:cxn ang="0">
                  <a:pos x="38" y="134"/>
                </a:cxn>
                <a:cxn ang="0">
                  <a:pos x="60" y="153"/>
                </a:cxn>
                <a:cxn ang="0">
                  <a:pos x="79" y="174"/>
                </a:cxn>
                <a:cxn ang="0">
                  <a:pos x="118" y="164"/>
                </a:cxn>
                <a:cxn ang="0">
                  <a:pos x="66" y="114"/>
                </a:cxn>
                <a:cxn ang="0">
                  <a:pos x="47" y="107"/>
                </a:cxn>
                <a:cxn ang="0">
                  <a:pos x="10" y="92"/>
                </a:cxn>
                <a:cxn ang="0">
                  <a:pos x="10" y="86"/>
                </a:cxn>
                <a:cxn ang="0">
                  <a:pos x="10" y="85"/>
                </a:cxn>
                <a:cxn ang="0">
                  <a:pos x="10" y="81"/>
                </a:cxn>
                <a:cxn ang="0">
                  <a:pos x="18" y="80"/>
                </a:cxn>
                <a:cxn ang="0">
                  <a:pos x="34" y="81"/>
                </a:cxn>
                <a:cxn ang="0">
                  <a:pos x="79" y="87"/>
                </a:cxn>
                <a:cxn ang="0">
                  <a:pos x="92" y="90"/>
                </a:cxn>
                <a:cxn ang="0">
                  <a:pos x="77" y="81"/>
                </a:cxn>
                <a:cxn ang="0">
                  <a:pos x="61" y="68"/>
                </a:cxn>
                <a:cxn ang="0">
                  <a:pos x="50" y="65"/>
                </a:cxn>
                <a:cxn ang="0">
                  <a:pos x="24" y="34"/>
                </a:cxn>
                <a:cxn ang="0">
                  <a:pos x="25" y="32"/>
                </a:cxn>
                <a:cxn ang="0">
                  <a:pos x="27" y="28"/>
                </a:cxn>
                <a:cxn ang="0">
                  <a:pos x="83" y="49"/>
                </a:cxn>
                <a:cxn ang="0">
                  <a:pos x="109" y="63"/>
                </a:cxn>
                <a:cxn ang="0">
                  <a:pos x="109" y="63"/>
                </a:cxn>
                <a:cxn ang="0">
                  <a:pos x="98" y="48"/>
                </a:cxn>
                <a:cxn ang="0">
                  <a:pos x="71" y="21"/>
                </a:cxn>
                <a:cxn ang="0">
                  <a:pos x="72" y="6"/>
                </a:cxn>
                <a:cxn ang="0">
                  <a:pos x="79" y="3"/>
                </a:cxn>
                <a:cxn ang="0">
                  <a:pos x="80" y="2"/>
                </a:cxn>
                <a:cxn ang="0">
                  <a:pos x="83" y="1"/>
                </a:cxn>
                <a:cxn ang="0">
                  <a:pos x="144" y="53"/>
                </a:cxn>
                <a:cxn ang="0">
                  <a:pos x="149" y="59"/>
                </a:cxn>
                <a:cxn ang="0">
                  <a:pos x="147" y="56"/>
                </a:cxn>
                <a:cxn ang="0">
                  <a:pos x="139" y="24"/>
                </a:cxn>
                <a:cxn ang="0">
                  <a:pos x="151" y="17"/>
                </a:cxn>
                <a:cxn ang="0">
                  <a:pos x="154" y="18"/>
                </a:cxn>
                <a:cxn ang="0">
                  <a:pos x="160" y="29"/>
                </a:cxn>
                <a:cxn ang="0">
                  <a:pos x="163" y="37"/>
                </a:cxn>
                <a:cxn ang="0">
                  <a:pos x="187" y="76"/>
                </a:cxn>
                <a:cxn ang="0">
                  <a:pos x="197" y="108"/>
                </a:cxn>
                <a:cxn ang="0">
                  <a:pos x="220" y="299"/>
                </a:cxn>
                <a:cxn ang="0">
                  <a:pos x="132" y="299"/>
                </a:cxn>
              </a:cxnLst>
              <a:rect l="0" t="0" r="r" b="b"/>
              <a:pathLst>
                <a:path w="220" h="299">
                  <a:moveTo>
                    <a:pt x="132" y="299"/>
                  </a:moveTo>
                  <a:cubicBezTo>
                    <a:pt x="131" y="297"/>
                    <a:pt x="131" y="295"/>
                    <a:pt x="130" y="294"/>
                  </a:cubicBezTo>
                  <a:cubicBezTo>
                    <a:pt x="130" y="292"/>
                    <a:pt x="129" y="291"/>
                    <a:pt x="128" y="289"/>
                  </a:cubicBezTo>
                  <a:cubicBezTo>
                    <a:pt x="128" y="289"/>
                    <a:pt x="120" y="262"/>
                    <a:pt x="109" y="255"/>
                  </a:cubicBezTo>
                  <a:cubicBezTo>
                    <a:pt x="95" y="247"/>
                    <a:pt x="86" y="239"/>
                    <a:pt x="86" y="239"/>
                  </a:cubicBezTo>
                  <a:cubicBezTo>
                    <a:pt x="86" y="239"/>
                    <a:pt x="46" y="202"/>
                    <a:pt x="37" y="183"/>
                  </a:cubicBezTo>
                  <a:cubicBezTo>
                    <a:pt x="25" y="160"/>
                    <a:pt x="4" y="144"/>
                    <a:pt x="4" y="144"/>
                  </a:cubicBezTo>
                  <a:cubicBezTo>
                    <a:pt x="3" y="142"/>
                    <a:pt x="1" y="139"/>
                    <a:pt x="1" y="138"/>
                  </a:cubicBezTo>
                  <a:cubicBezTo>
                    <a:pt x="0" y="135"/>
                    <a:pt x="3" y="136"/>
                    <a:pt x="5" y="134"/>
                  </a:cubicBezTo>
                  <a:cubicBezTo>
                    <a:pt x="7" y="131"/>
                    <a:pt x="10" y="128"/>
                    <a:pt x="14" y="128"/>
                  </a:cubicBezTo>
                  <a:cubicBezTo>
                    <a:pt x="14" y="128"/>
                    <a:pt x="23" y="127"/>
                    <a:pt x="30" y="130"/>
                  </a:cubicBezTo>
                  <a:cubicBezTo>
                    <a:pt x="33" y="132"/>
                    <a:pt x="35" y="133"/>
                    <a:pt x="38" y="134"/>
                  </a:cubicBezTo>
                  <a:cubicBezTo>
                    <a:pt x="38" y="134"/>
                    <a:pt x="49" y="140"/>
                    <a:pt x="56" y="149"/>
                  </a:cubicBezTo>
                  <a:cubicBezTo>
                    <a:pt x="57" y="150"/>
                    <a:pt x="58" y="152"/>
                    <a:pt x="60" y="153"/>
                  </a:cubicBezTo>
                  <a:cubicBezTo>
                    <a:pt x="60" y="154"/>
                    <a:pt x="60" y="154"/>
                    <a:pt x="61" y="155"/>
                  </a:cubicBezTo>
                  <a:cubicBezTo>
                    <a:pt x="63" y="158"/>
                    <a:pt x="78" y="174"/>
                    <a:pt x="79" y="174"/>
                  </a:cubicBezTo>
                  <a:cubicBezTo>
                    <a:pt x="80" y="176"/>
                    <a:pt x="87" y="182"/>
                    <a:pt x="94" y="182"/>
                  </a:cubicBezTo>
                  <a:cubicBezTo>
                    <a:pt x="118" y="182"/>
                    <a:pt x="120" y="167"/>
                    <a:pt x="118" y="164"/>
                  </a:cubicBezTo>
                  <a:cubicBezTo>
                    <a:pt x="118" y="163"/>
                    <a:pt x="113" y="149"/>
                    <a:pt x="105" y="142"/>
                  </a:cubicBezTo>
                  <a:cubicBezTo>
                    <a:pt x="94" y="131"/>
                    <a:pt x="79" y="118"/>
                    <a:pt x="66" y="114"/>
                  </a:cubicBezTo>
                  <a:cubicBezTo>
                    <a:pt x="61" y="113"/>
                    <a:pt x="56" y="111"/>
                    <a:pt x="53" y="108"/>
                  </a:cubicBezTo>
                  <a:cubicBezTo>
                    <a:pt x="51" y="107"/>
                    <a:pt x="50" y="107"/>
                    <a:pt x="47" y="107"/>
                  </a:cubicBezTo>
                  <a:cubicBezTo>
                    <a:pt x="35" y="106"/>
                    <a:pt x="17" y="98"/>
                    <a:pt x="17" y="98"/>
                  </a:cubicBezTo>
                  <a:cubicBezTo>
                    <a:pt x="14" y="97"/>
                    <a:pt x="11" y="93"/>
                    <a:pt x="10" y="92"/>
                  </a:cubicBezTo>
                  <a:cubicBezTo>
                    <a:pt x="10" y="92"/>
                    <a:pt x="10" y="92"/>
                    <a:pt x="10" y="91"/>
                  </a:cubicBezTo>
                  <a:cubicBezTo>
                    <a:pt x="9" y="90"/>
                    <a:pt x="9" y="88"/>
                    <a:pt x="10" y="86"/>
                  </a:cubicBezTo>
                  <a:cubicBezTo>
                    <a:pt x="10" y="86"/>
                    <a:pt x="10" y="85"/>
                    <a:pt x="10" y="85"/>
                  </a:cubicBezTo>
                  <a:cubicBezTo>
                    <a:pt x="10" y="85"/>
                    <a:pt x="10" y="85"/>
                    <a:pt x="10" y="85"/>
                  </a:cubicBezTo>
                  <a:cubicBezTo>
                    <a:pt x="10" y="84"/>
                    <a:pt x="9" y="84"/>
                    <a:pt x="9" y="83"/>
                  </a:cubicBezTo>
                  <a:cubicBezTo>
                    <a:pt x="9" y="82"/>
                    <a:pt x="10" y="82"/>
                    <a:pt x="10" y="81"/>
                  </a:cubicBezTo>
                  <a:cubicBezTo>
                    <a:pt x="11" y="81"/>
                    <a:pt x="12" y="81"/>
                    <a:pt x="13" y="81"/>
                  </a:cubicBezTo>
                  <a:cubicBezTo>
                    <a:pt x="15" y="80"/>
                    <a:pt x="17" y="80"/>
                    <a:pt x="18" y="80"/>
                  </a:cubicBezTo>
                  <a:cubicBezTo>
                    <a:pt x="22" y="80"/>
                    <a:pt x="26" y="80"/>
                    <a:pt x="29" y="80"/>
                  </a:cubicBezTo>
                  <a:cubicBezTo>
                    <a:pt x="31" y="81"/>
                    <a:pt x="32" y="81"/>
                    <a:pt x="34" y="81"/>
                  </a:cubicBezTo>
                  <a:cubicBezTo>
                    <a:pt x="34" y="81"/>
                    <a:pt x="43" y="80"/>
                    <a:pt x="45" y="80"/>
                  </a:cubicBezTo>
                  <a:cubicBezTo>
                    <a:pt x="45" y="80"/>
                    <a:pt x="77" y="87"/>
                    <a:pt x="79" y="87"/>
                  </a:cubicBezTo>
                  <a:cubicBezTo>
                    <a:pt x="80" y="87"/>
                    <a:pt x="85" y="89"/>
                    <a:pt x="85" y="89"/>
                  </a:cubicBezTo>
                  <a:cubicBezTo>
                    <a:pt x="86" y="89"/>
                    <a:pt x="89" y="90"/>
                    <a:pt x="92" y="90"/>
                  </a:cubicBezTo>
                  <a:cubicBezTo>
                    <a:pt x="92" y="90"/>
                    <a:pt x="92" y="90"/>
                    <a:pt x="92" y="90"/>
                  </a:cubicBezTo>
                  <a:cubicBezTo>
                    <a:pt x="92" y="90"/>
                    <a:pt x="79" y="82"/>
                    <a:pt x="77" y="81"/>
                  </a:cubicBezTo>
                  <a:cubicBezTo>
                    <a:pt x="76" y="80"/>
                    <a:pt x="75" y="80"/>
                    <a:pt x="74" y="79"/>
                  </a:cubicBezTo>
                  <a:cubicBezTo>
                    <a:pt x="72" y="78"/>
                    <a:pt x="62" y="69"/>
                    <a:pt x="61" y="68"/>
                  </a:cubicBezTo>
                  <a:cubicBezTo>
                    <a:pt x="59" y="68"/>
                    <a:pt x="57" y="67"/>
                    <a:pt x="55" y="66"/>
                  </a:cubicBezTo>
                  <a:cubicBezTo>
                    <a:pt x="54" y="66"/>
                    <a:pt x="51" y="65"/>
                    <a:pt x="50" y="65"/>
                  </a:cubicBezTo>
                  <a:cubicBezTo>
                    <a:pt x="50" y="65"/>
                    <a:pt x="43" y="62"/>
                    <a:pt x="43" y="62"/>
                  </a:cubicBezTo>
                  <a:cubicBezTo>
                    <a:pt x="23" y="54"/>
                    <a:pt x="23" y="37"/>
                    <a:pt x="24" y="34"/>
                  </a:cubicBezTo>
                  <a:cubicBezTo>
                    <a:pt x="24" y="33"/>
                    <a:pt x="24" y="32"/>
                    <a:pt x="25" y="32"/>
                  </a:cubicBezTo>
                  <a:cubicBezTo>
                    <a:pt x="25" y="32"/>
                    <a:pt x="25" y="32"/>
                    <a:pt x="25" y="32"/>
                  </a:cubicBezTo>
                  <a:cubicBezTo>
                    <a:pt x="25" y="31"/>
                    <a:pt x="25" y="31"/>
                    <a:pt x="25" y="30"/>
                  </a:cubicBezTo>
                  <a:cubicBezTo>
                    <a:pt x="26" y="28"/>
                    <a:pt x="27" y="28"/>
                    <a:pt x="27" y="28"/>
                  </a:cubicBezTo>
                  <a:cubicBezTo>
                    <a:pt x="27" y="28"/>
                    <a:pt x="55" y="37"/>
                    <a:pt x="56" y="37"/>
                  </a:cubicBezTo>
                  <a:cubicBezTo>
                    <a:pt x="83" y="49"/>
                    <a:pt x="83" y="49"/>
                    <a:pt x="83" y="49"/>
                  </a:cubicBezTo>
                  <a:cubicBezTo>
                    <a:pt x="92" y="53"/>
                    <a:pt x="102" y="59"/>
                    <a:pt x="103" y="59"/>
                  </a:cubicBezTo>
                  <a:cubicBezTo>
                    <a:pt x="105" y="61"/>
                    <a:pt x="107" y="62"/>
                    <a:pt x="109" y="63"/>
                  </a:cubicBezTo>
                  <a:cubicBezTo>
                    <a:pt x="109" y="63"/>
                    <a:pt x="109" y="63"/>
                    <a:pt x="109" y="63"/>
                  </a:cubicBezTo>
                  <a:cubicBezTo>
                    <a:pt x="109" y="63"/>
                    <a:pt x="109" y="63"/>
                    <a:pt x="109" y="63"/>
                  </a:cubicBezTo>
                  <a:cubicBezTo>
                    <a:pt x="109" y="63"/>
                    <a:pt x="106" y="54"/>
                    <a:pt x="98" y="48"/>
                  </a:cubicBezTo>
                  <a:cubicBezTo>
                    <a:pt x="98" y="48"/>
                    <a:pt x="98" y="48"/>
                    <a:pt x="98" y="48"/>
                  </a:cubicBezTo>
                  <a:cubicBezTo>
                    <a:pt x="98" y="48"/>
                    <a:pt x="80" y="34"/>
                    <a:pt x="80" y="34"/>
                  </a:cubicBezTo>
                  <a:cubicBezTo>
                    <a:pt x="74" y="28"/>
                    <a:pt x="71" y="22"/>
                    <a:pt x="71" y="21"/>
                  </a:cubicBezTo>
                  <a:cubicBezTo>
                    <a:pt x="71" y="21"/>
                    <a:pt x="71" y="21"/>
                    <a:pt x="71" y="21"/>
                  </a:cubicBezTo>
                  <a:cubicBezTo>
                    <a:pt x="69" y="15"/>
                    <a:pt x="69" y="10"/>
                    <a:pt x="72" y="6"/>
                  </a:cubicBezTo>
                  <a:cubicBezTo>
                    <a:pt x="72" y="6"/>
                    <a:pt x="75" y="2"/>
                    <a:pt x="79" y="3"/>
                  </a:cubicBezTo>
                  <a:cubicBezTo>
                    <a:pt x="79" y="3"/>
                    <a:pt x="79" y="3"/>
                    <a:pt x="79" y="3"/>
                  </a:cubicBezTo>
                  <a:cubicBezTo>
                    <a:pt x="79" y="2"/>
                    <a:pt x="80" y="2"/>
                    <a:pt x="80" y="2"/>
                  </a:cubicBezTo>
                  <a:cubicBezTo>
                    <a:pt x="80" y="2"/>
                    <a:pt x="80" y="2"/>
                    <a:pt x="80" y="2"/>
                  </a:cubicBezTo>
                  <a:cubicBezTo>
                    <a:pt x="80" y="1"/>
                    <a:pt x="81" y="0"/>
                    <a:pt x="82" y="0"/>
                  </a:cubicBezTo>
                  <a:cubicBezTo>
                    <a:pt x="82" y="0"/>
                    <a:pt x="82" y="0"/>
                    <a:pt x="83" y="1"/>
                  </a:cubicBezTo>
                  <a:cubicBezTo>
                    <a:pt x="134" y="43"/>
                    <a:pt x="134" y="43"/>
                    <a:pt x="134" y="43"/>
                  </a:cubicBezTo>
                  <a:cubicBezTo>
                    <a:pt x="137" y="46"/>
                    <a:pt x="141" y="49"/>
                    <a:pt x="144" y="53"/>
                  </a:cubicBezTo>
                  <a:cubicBezTo>
                    <a:pt x="145" y="55"/>
                    <a:pt x="146" y="56"/>
                    <a:pt x="148" y="57"/>
                  </a:cubicBezTo>
                  <a:cubicBezTo>
                    <a:pt x="148" y="58"/>
                    <a:pt x="149" y="58"/>
                    <a:pt x="149" y="59"/>
                  </a:cubicBezTo>
                  <a:cubicBezTo>
                    <a:pt x="149" y="59"/>
                    <a:pt x="149" y="59"/>
                    <a:pt x="149" y="59"/>
                  </a:cubicBezTo>
                  <a:cubicBezTo>
                    <a:pt x="149" y="58"/>
                    <a:pt x="148" y="57"/>
                    <a:pt x="147" y="56"/>
                  </a:cubicBezTo>
                  <a:cubicBezTo>
                    <a:pt x="146" y="54"/>
                    <a:pt x="145" y="53"/>
                    <a:pt x="144" y="51"/>
                  </a:cubicBezTo>
                  <a:cubicBezTo>
                    <a:pt x="138" y="39"/>
                    <a:pt x="137" y="28"/>
                    <a:pt x="139" y="24"/>
                  </a:cubicBezTo>
                  <a:cubicBezTo>
                    <a:pt x="141" y="22"/>
                    <a:pt x="143" y="19"/>
                    <a:pt x="148" y="17"/>
                  </a:cubicBezTo>
                  <a:cubicBezTo>
                    <a:pt x="149" y="17"/>
                    <a:pt x="150" y="17"/>
                    <a:pt x="151" y="17"/>
                  </a:cubicBezTo>
                  <a:cubicBezTo>
                    <a:pt x="151" y="16"/>
                    <a:pt x="152" y="16"/>
                    <a:pt x="152" y="16"/>
                  </a:cubicBezTo>
                  <a:cubicBezTo>
                    <a:pt x="153" y="16"/>
                    <a:pt x="153" y="17"/>
                    <a:pt x="154" y="18"/>
                  </a:cubicBezTo>
                  <a:cubicBezTo>
                    <a:pt x="155" y="20"/>
                    <a:pt x="156" y="22"/>
                    <a:pt x="157" y="24"/>
                  </a:cubicBezTo>
                  <a:cubicBezTo>
                    <a:pt x="158" y="26"/>
                    <a:pt x="159" y="28"/>
                    <a:pt x="160" y="29"/>
                  </a:cubicBezTo>
                  <a:cubicBezTo>
                    <a:pt x="160" y="30"/>
                    <a:pt x="160" y="31"/>
                    <a:pt x="161" y="32"/>
                  </a:cubicBezTo>
                  <a:cubicBezTo>
                    <a:pt x="161" y="34"/>
                    <a:pt x="162" y="36"/>
                    <a:pt x="163" y="37"/>
                  </a:cubicBezTo>
                  <a:cubicBezTo>
                    <a:pt x="163" y="37"/>
                    <a:pt x="176" y="54"/>
                    <a:pt x="182" y="66"/>
                  </a:cubicBezTo>
                  <a:cubicBezTo>
                    <a:pt x="183" y="68"/>
                    <a:pt x="186" y="75"/>
                    <a:pt x="187" y="76"/>
                  </a:cubicBezTo>
                  <a:cubicBezTo>
                    <a:pt x="187" y="77"/>
                    <a:pt x="187" y="77"/>
                    <a:pt x="187" y="77"/>
                  </a:cubicBezTo>
                  <a:cubicBezTo>
                    <a:pt x="196" y="93"/>
                    <a:pt x="197" y="107"/>
                    <a:pt x="197" y="108"/>
                  </a:cubicBezTo>
                  <a:cubicBezTo>
                    <a:pt x="197" y="108"/>
                    <a:pt x="205" y="226"/>
                    <a:pt x="210" y="254"/>
                  </a:cubicBezTo>
                  <a:cubicBezTo>
                    <a:pt x="215" y="282"/>
                    <a:pt x="220" y="297"/>
                    <a:pt x="220" y="299"/>
                  </a:cubicBezTo>
                  <a:cubicBezTo>
                    <a:pt x="132" y="299"/>
                    <a:pt x="132" y="299"/>
                    <a:pt x="132" y="299"/>
                  </a:cubicBezTo>
                  <a:close/>
                  <a:moveTo>
                    <a:pt x="132" y="299"/>
                  </a:moveTo>
                  <a:cubicBezTo>
                    <a:pt x="132" y="299"/>
                    <a:pt x="132" y="299"/>
                    <a:pt x="132" y="299"/>
                  </a:cubicBezTo>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ounded Rectangle 10"/>
            <p:cNvSpPr/>
            <p:nvPr/>
          </p:nvSpPr>
          <p:spPr>
            <a:xfrm>
              <a:off x="580606" y="4081839"/>
              <a:ext cx="1152140" cy="2880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13"/>
          <p:cNvGrpSpPr/>
          <p:nvPr/>
        </p:nvGrpSpPr>
        <p:grpSpPr>
          <a:xfrm rot="1521600">
            <a:off x="2695852" y="2071092"/>
            <a:ext cx="211222" cy="211262"/>
            <a:chOff x="3765502" y="2110894"/>
            <a:chExt cx="403249" cy="403249"/>
          </a:xfrm>
        </p:grpSpPr>
        <p:sp>
          <p:nvSpPr>
            <p:cNvPr id="12" name="Oval 11"/>
            <p:cNvSpPr/>
            <p:nvPr/>
          </p:nvSpPr>
          <p:spPr>
            <a:xfrm>
              <a:off x="3765502" y="2110894"/>
              <a:ext cx="403249" cy="4032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ounded Rectangle 12"/>
            <p:cNvSpPr/>
            <p:nvPr/>
          </p:nvSpPr>
          <p:spPr>
            <a:xfrm>
              <a:off x="3938323" y="2110894"/>
              <a:ext cx="57607" cy="40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19"/>
          <p:cNvGrpSpPr/>
          <p:nvPr/>
        </p:nvGrpSpPr>
        <p:grpSpPr>
          <a:xfrm rot="10800000">
            <a:off x="4655854" y="3004970"/>
            <a:ext cx="110582" cy="433464"/>
            <a:chOff x="4514393" y="1036303"/>
            <a:chExt cx="115214" cy="1487365"/>
          </a:xfrm>
        </p:grpSpPr>
        <p:cxnSp>
          <p:nvCxnSpPr>
            <p:cNvPr id="21" name="Straight Connector 20"/>
            <p:cNvCxnSpPr/>
            <p:nvPr/>
          </p:nvCxnSpPr>
          <p:spPr>
            <a:xfrm flipV="1">
              <a:off x="4629607" y="1041066"/>
              <a:ext cx="0" cy="1482602"/>
            </a:xfrm>
            <a:prstGeom prst="line">
              <a:avLst/>
            </a:prstGeom>
            <a:ln w="1905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514393" y="1036303"/>
              <a:ext cx="115214" cy="0"/>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514393" y="2523668"/>
              <a:ext cx="115214" cy="0"/>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grpSp>
        <p:nvGrpSpPr>
          <p:cNvPr id="5" name="Group 23"/>
          <p:cNvGrpSpPr/>
          <p:nvPr/>
        </p:nvGrpSpPr>
        <p:grpSpPr>
          <a:xfrm rot="10800000">
            <a:off x="4655854" y="2388769"/>
            <a:ext cx="110582" cy="433464"/>
            <a:chOff x="4514393" y="1036303"/>
            <a:chExt cx="115214" cy="1487365"/>
          </a:xfrm>
        </p:grpSpPr>
        <p:cxnSp>
          <p:nvCxnSpPr>
            <p:cNvPr id="25" name="Straight Connector 24"/>
            <p:cNvCxnSpPr/>
            <p:nvPr/>
          </p:nvCxnSpPr>
          <p:spPr>
            <a:xfrm flipV="1">
              <a:off x="4629607" y="1041066"/>
              <a:ext cx="0" cy="1482602"/>
            </a:xfrm>
            <a:prstGeom prst="line">
              <a:avLst/>
            </a:prstGeom>
            <a:ln w="19050" cap="rnd">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514393" y="1036303"/>
              <a:ext cx="115214" cy="0"/>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514393" y="2523668"/>
              <a:ext cx="115214" cy="0"/>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6" name="Group 27"/>
          <p:cNvGrpSpPr/>
          <p:nvPr/>
        </p:nvGrpSpPr>
        <p:grpSpPr>
          <a:xfrm rot="10800000">
            <a:off x="4655854" y="1709830"/>
            <a:ext cx="110582" cy="433464"/>
            <a:chOff x="4514393" y="1036303"/>
            <a:chExt cx="115214" cy="1487365"/>
          </a:xfrm>
        </p:grpSpPr>
        <p:cxnSp>
          <p:nvCxnSpPr>
            <p:cNvPr id="29" name="Straight Connector 28"/>
            <p:cNvCxnSpPr/>
            <p:nvPr/>
          </p:nvCxnSpPr>
          <p:spPr>
            <a:xfrm flipV="1">
              <a:off x="4629607" y="1041066"/>
              <a:ext cx="0" cy="1482602"/>
            </a:xfrm>
            <a:prstGeom prst="line">
              <a:avLst/>
            </a:prstGeom>
            <a:ln w="1905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514393" y="1036303"/>
              <a:ext cx="115214" cy="0"/>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514393" y="2523668"/>
              <a:ext cx="115214" cy="0"/>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a:xfrm>
            <a:off x="3133287" y="1917939"/>
            <a:ext cx="1522579" cy="0"/>
          </a:xfrm>
          <a:prstGeom prst="line">
            <a:avLst/>
          </a:prstGeom>
          <a:ln w="19050">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a:off x="3133087" y="2117104"/>
            <a:ext cx="1522784" cy="489093"/>
          </a:xfrm>
          <a:prstGeom prst="bentConnector3">
            <a:avLst>
              <a:gd name="adj1" fmla="val 79927"/>
            </a:avLst>
          </a:prstGeom>
          <a:ln w="19050" cmpd="sng">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a:off x="3133287" y="2333137"/>
            <a:ext cx="1522579" cy="895539"/>
          </a:xfrm>
          <a:prstGeom prst="bentConnector3">
            <a:avLst>
              <a:gd name="adj1" fmla="val 65448"/>
            </a:avLst>
          </a:prstGeom>
          <a:ln w="19050" cmpd="sng">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7" name="Group 179"/>
          <p:cNvGrpSpPr/>
          <p:nvPr/>
        </p:nvGrpSpPr>
        <p:grpSpPr>
          <a:xfrm>
            <a:off x="4879460" y="1714720"/>
            <a:ext cx="154415" cy="395271"/>
            <a:chOff x="5054600" y="1652588"/>
            <a:chExt cx="187325" cy="479424"/>
          </a:xfrm>
          <a:solidFill>
            <a:schemeClr val="accent1"/>
          </a:solidFill>
        </p:grpSpPr>
        <p:sp>
          <p:nvSpPr>
            <p:cNvPr id="49"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259"/>
          <p:cNvGrpSpPr/>
          <p:nvPr/>
        </p:nvGrpSpPr>
        <p:grpSpPr>
          <a:xfrm>
            <a:off x="4856877" y="2368847"/>
            <a:ext cx="199611" cy="428617"/>
            <a:chOff x="6913466" y="1930294"/>
            <a:chExt cx="328336" cy="704884"/>
          </a:xfrm>
          <a:solidFill>
            <a:schemeClr val="accent2"/>
          </a:solidFill>
        </p:grpSpPr>
        <p:sp>
          <p:nvSpPr>
            <p:cNvPr id="56" name="Oval 98"/>
            <p:cNvSpPr>
              <a:spLocks noChangeArrowheads="1"/>
            </p:cNvSpPr>
            <p:nvPr/>
          </p:nvSpPr>
          <p:spPr bwMode="auto">
            <a:xfrm>
              <a:off x="7025973" y="1930294"/>
              <a:ext cx="105618" cy="105618"/>
            </a:xfrm>
            <a:prstGeom prst="ellipse">
              <a:avLst/>
            </a:pr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99"/>
            <p:cNvSpPr>
              <a:spLocks/>
            </p:cNvSpPr>
            <p:nvPr/>
          </p:nvSpPr>
          <p:spPr bwMode="auto">
            <a:xfrm>
              <a:off x="6913466" y="2058872"/>
              <a:ext cx="328336" cy="576306"/>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79"/>
          <p:cNvGrpSpPr/>
          <p:nvPr/>
        </p:nvGrpSpPr>
        <p:grpSpPr>
          <a:xfrm>
            <a:off x="4903329" y="3101085"/>
            <a:ext cx="106665" cy="273043"/>
            <a:chOff x="5054600" y="1652588"/>
            <a:chExt cx="187325" cy="479424"/>
          </a:xfrm>
          <a:solidFill>
            <a:schemeClr val="accent3"/>
          </a:solidFill>
        </p:grpSpPr>
        <p:sp>
          <p:nvSpPr>
            <p:cNvPr id="61"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7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4" name="TextBox 63"/>
          <p:cNvSpPr txBox="1"/>
          <p:nvPr/>
        </p:nvSpPr>
        <p:spPr>
          <a:xfrm>
            <a:off x="5981623" y="3084527"/>
            <a:ext cx="2043099" cy="369268"/>
          </a:xfrm>
          <a:prstGeom prst="rect">
            <a:avLst/>
          </a:prstGeom>
          <a:noFill/>
        </p:spPr>
        <p:txBody>
          <a:bodyPr wrap="square" lIns="0" tIns="0" rIns="0" bIns="0" rtlCol="0">
            <a:spAutoFit/>
          </a:body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TextBox 66"/>
          <p:cNvSpPr txBox="1"/>
          <p:nvPr/>
        </p:nvSpPr>
        <p:spPr>
          <a:xfrm>
            <a:off x="5981623" y="1732315"/>
            <a:ext cx="2043099" cy="369268"/>
          </a:xfrm>
          <a:prstGeom prst="rect">
            <a:avLst/>
          </a:prstGeom>
          <a:noFill/>
        </p:spPr>
        <p:txBody>
          <a:bodyPr wrap="square" lIns="0" tIns="0" rIns="0" bIns="0" rtlCol="0">
            <a:spAutoFit/>
          </a:body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TextBox 69"/>
          <p:cNvSpPr txBox="1"/>
          <p:nvPr/>
        </p:nvSpPr>
        <p:spPr>
          <a:xfrm>
            <a:off x="5981624" y="2408421"/>
            <a:ext cx="2043100" cy="369268"/>
          </a:xfrm>
          <a:prstGeom prst="rect">
            <a:avLst/>
          </a:prstGeom>
          <a:noFill/>
        </p:spPr>
        <p:txBody>
          <a:bodyPr wrap="square" lIns="0" tIns="0" rIns="0" bIns="0" rtlCol="0">
            <a:spAutoFit/>
          </a:body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 Placeholder 3"/>
          <p:cNvSpPr txBox="1">
            <a:spLocks/>
          </p:cNvSpPr>
          <p:nvPr/>
        </p:nvSpPr>
        <p:spPr>
          <a:xfrm>
            <a:off x="5104123" y="1664660"/>
            <a:ext cx="668337" cy="48004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05519">
              <a:lnSpc>
                <a:spcPct val="120000"/>
              </a:lnSpc>
              <a:spcBef>
                <a:spcPct val="20000"/>
              </a:spcBef>
              <a:defRPr/>
            </a:pPr>
            <a:r>
              <a:rPr lang="en-US" sz="2599"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35%</a:t>
            </a:r>
          </a:p>
        </p:txBody>
      </p:sp>
      <p:sp>
        <p:nvSpPr>
          <p:cNvPr id="73" name="Text Placeholder 3"/>
          <p:cNvSpPr txBox="1">
            <a:spLocks/>
          </p:cNvSpPr>
          <p:nvPr/>
        </p:nvSpPr>
        <p:spPr>
          <a:xfrm>
            <a:off x="5122636" y="2326425"/>
            <a:ext cx="668337" cy="48004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05519">
              <a:lnSpc>
                <a:spcPct val="120000"/>
              </a:lnSpc>
              <a:spcBef>
                <a:spcPct val="20000"/>
              </a:spcBef>
              <a:defRPr/>
            </a:pPr>
            <a:r>
              <a:rPr lang="en-US" sz="2599"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50%</a:t>
            </a:r>
          </a:p>
        </p:txBody>
      </p:sp>
      <p:sp>
        <p:nvSpPr>
          <p:cNvPr id="74" name="Text Placeholder 3"/>
          <p:cNvSpPr txBox="1">
            <a:spLocks/>
          </p:cNvSpPr>
          <p:nvPr/>
        </p:nvSpPr>
        <p:spPr>
          <a:xfrm>
            <a:off x="5078536" y="2988969"/>
            <a:ext cx="668337" cy="48004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05519">
              <a:lnSpc>
                <a:spcPct val="120000"/>
              </a:lnSpc>
              <a:spcBef>
                <a:spcPct val="20000"/>
              </a:spcBef>
              <a:defRPr/>
            </a:pPr>
            <a:r>
              <a:rPr lang="en-US" sz="2599"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15%</a:t>
            </a:r>
          </a:p>
        </p:txBody>
      </p:sp>
      <p:sp>
        <p:nvSpPr>
          <p:cNvPr id="112" name="Text Placeholder 3"/>
          <p:cNvSpPr txBox="1">
            <a:spLocks/>
          </p:cNvSpPr>
          <p:nvPr/>
        </p:nvSpPr>
        <p:spPr>
          <a:xfrm>
            <a:off x="2084664" y="3847157"/>
            <a:ext cx="718020" cy="25848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05519">
              <a:lnSpc>
                <a:spcPct val="120000"/>
              </a:lnSpc>
              <a:defRPr/>
            </a:pPr>
            <a:r>
              <a:rPr lang="zh-CN" altLang="en-US"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Text Placeholder 3"/>
          <p:cNvSpPr txBox="1">
            <a:spLocks/>
          </p:cNvSpPr>
          <p:nvPr/>
        </p:nvSpPr>
        <p:spPr>
          <a:xfrm>
            <a:off x="2084678" y="4114461"/>
            <a:ext cx="1438955" cy="55390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4" name="Text Placeholder 3"/>
          <p:cNvSpPr txBox="1">
            <a:spLocks/>
          </p:cNvSpPr>
          <p:nvPr/>
        </p:nvSpPr>
        <p:spPr>
          <a:xfrm>
            <a:off x="1682956" y="4099386"/>
            <a:ext cx="326956" cy="35388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05519">
              <a:spcBef>
                <a:spcPct val="20000"/>
              </a:spcBef>
              <a:defRPr/>
            </a:pPr>
            <a:r>
              <a:rPr lang="en-US" sz="2300" b="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115" name="Text Placeholder 3"/>
          <p:cNvSpPr txBox="1">
            <a:spLocks/>
          </p:cNvSpPr>
          <p:nvPr/>
        </p:nvSpPr>
        <p:spPr>
          <a:xfrm>
            <a:off x="4151645" y="3847157"/>
            <a:ext cx="718020" cy="25848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05519">
              <a:lnSpc>
                <a:spcPct val="120000"/>
              </a:lnSpc>
              <a:defRPr/>
            </a:pPr>
            <a:r>
              <a:rPr lang="zh-CN" altLang="en-US"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Text Placeholder 3"/>
          <p:cNvSpPr txBox="1">
            <a:spLocks/>
          </p:cNvSpPr>
          <p:nvPr/>
        </p:nvSpPr>
        <p:spPr>
          <a:xfrm>
            <a:off x="4151653" y="4114461"/>
            <a:ext cx="1438955" cy="55390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Text Placeholder 3"/>
          <p:cNvSpPr txBox="1">
            <a:spLocks/>
          </p:cNvSpPr>
          <p:nvPr/>
        </p:nvSpPr>
        <p:spPr>
          <a:xfrm>
            <a:off x="3691849" y="4099386"/>
            <a:ext cx="326956" cy="35388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05519">
              <a:spcBef>
                <a:spcPct val="20000"/>
              </a:spcBef>
              <a:defRPr/>
            </a:pPr>
            <a:r>
              <a:rPr lang="en-US" sz="2300" b="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118" name="Text Placeholder 3"/>
          <p:cNvSpPr txBox="1">
            <a:spLocks/>
          </p:cNvSpPr>
          <p:nvPr/>
        </p:nvSpPr>
        <p:spPr>
          <a:xfrm>
            <a:off x="6207552" y="3847157"/>
            <a:ext cx="718020" cy="25848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705519">
              <a:lnSpc>
                <a:spcPct val="120000"/>
              </a:lnSpc>
              <a:defRPr/>
            </a:pPr>
            <a:r>
              <a:rPr lang="zh-CN" altLang="en-US"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Text Placeholder 3"/>
          <p:cNvSpPr txBox="1">
            <a:spLocks/>
          </p:cNvSpPr>
          <p:nvPr/>
        </p:nvSpPr>
        <p:spPr>
          <a:xfrm>
            <a:off x="6207559" y="4114461"/>
            <a:ext cx="1438955" cy="55390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Text Placeholder 3"/>
          <p:cNvSpPr txBox="1">
            <a:spLocks/>
          </p:cNvSpPr>
          <p:nvPr/>
        </p:nvSpPr>
        <p:spPr>
          <a:xfrm>
            <a:off x="5755106" y="4099386"/>
            <a:ext cx="326956" cy="353882"/>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05519">
              <a:spcBef>
                <a:spcPct val="20000"/>
              </a:spcBef>
              <a:defRPr/>
            </a:pPr>
            <a:r>
              <a:rPr lang="en-US" sz="2300" b="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03</a:t>
            </a:r>
          </a:p>
        </p:txBody>
      </p:sp>
    </p:spTree>
    <p:extLst>
      <p:ext uri="{BB962C8B-B14F-4D97-AF65-F5344CB8AC3E}">
        <p14:creationId xmlns:p14="http://schemas.microsoft.com/office/powerpoint/2010/main" val="1063611914"/>
      </p:ext>
    </p:extLst>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3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ppt_w"/>
                                          </p:val>
                                        </p:tav>
                                        <p:tav tm="100000">
                                          <p:val>
                                            <p:strVal val="#ppt_w"/>
                                          </p:val>
                                        </p:tav>
                                      </p:tavLst>
                                    </p:anim>
                                    <p:anim calcmode="lin" valueType="num">
                                      <p:cBhvr>
                                        <p:cTn id="13" dur="500" fill="hold"/>
                                        <p:tgtEl>
                                          <p:spTgt spid="3"/>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18" presetClass="entr" presetSubtype="6"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strips(downRight)">
                                      <p:cBhvr>
                                        <p:cTn id="17" dur="500"/>
                                        <p:tgtEl>
                                          <p:spTgt spid="33"/>
                                        </p:tgtEl>
                                      </p:cBhvr>
                                    </p:animEffect>
                                  </p:childTnLst>
                                </p:cTn>
                              </p:par>
                              <p:par>
                                <p:cTn id="18" presetID="2" presetClass="entr" presetSubtype="2" accel="50000" decel="5000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1500"/>
                            </p:stCondLst>
                            <p:childTnLst>
                              <p:par>
                                <p:cTn id="23" presetID="2" presetClass="entr" presetSubtype="2" accel="50000" decel="5000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53" presetClass="entr" presetSubtype="0" fill="hold" grpId="0" nodeType="afterEffect">
                                  <p:stCondLst>
                                    <p:cond delay="0"/>
                                  </p:stCondLst>
                                  <p:childTnLst>
                                    <p:set>
                                      <p:cBhvr>
                                        <p:cTn id="29" dur="1" fill="hold">
                                          <p:stCondLst>
                                            <p:cond delay="0"/>
                                          </p:stCondLst>
                                        </p:cTn>
                                        <p:tgtEl>
                                          <p:spTgt spid="72"/>
                                        </p:tgtEl>
                                        <p:attrNameLst>
                                          <p:attrName>style.visibility</p:attrName>
                                        </p:attrNameLst>
                                      </p:cBhvr>
                                      <p:to>
                                        <p:strVal val="visible"/>
                                      </p:to>
                                    </p:set>
                                    <p:anim calcmode="lin" valueType="num">
                                      <p:cBhvr>
                                        <p:cTn id="30" dur="500" fill="hold"/>
                                        <p:tgtEl>
                                          <p:spTgt spid="72"/>
                                        </p:tgtEl>
                                        <p:attrNameLst>
                                          <p:attrName>ppt_w</p:attrName>
                                        </p:attrNameLst>
                                      </p:cBhvr>
                                      <p:tavLst>
                                        <p:tav tm="0">
                                          <p:val>
                                            <p:fltVal val="0"/>
                                          </p:val>
                                        </p:tav>
                                        <p:tav tm="100000">
                                          <p:val>
                                            <p:strVal val="#ppt_w"/>
                                          </p:val>
                                        </p:tav>
                                      </p:tavLst>
                                    </p:anim>
                                    <p:anim calcmode="lin" valueType="num">
                                      <p:cBhvr>
                                        <p:cTn id="31" dur="500" fill="hold"/>
                                        <p:tgtEl>
                                          <p:spTgt spid="72"/>
                                        </p:tgtEl>
                                        <p:attrNameLst>
                                          <p:attrName>ppt_h</p:attrName>
                                        </p:attrNameLst>
                                      </p:cBhvr>
                                      <p:tavLst>
                                        <p:tav tm="0">
                                          <p:val>
                                            <p:fltVal val="0"/>
                                          </p:val>
                                        </p:tav>
                                        <p:tav tm="100000">
                                          <p:val>
                                            <p:strVal val="#ppt_h"/>
                                          </p:val>
                                        </p:tav>
                                      </p:tavLst>
                                    </p:anim>
                                    <p:animEffect transition="in" filter="fade">
                                      <p:cBhvr>
                                        <p:cTn id="32" dur="500"/>
                                        <p:tgtEl>
                                          <p:spTgt spid="72"/>
                                        </p:tgtEl>
                                      </p:cBhvr>
                                    </p:animEffect>
                                  </p:childTnLst>
                                </p:cTn>
                              </p:par>
                              <p:par>
                                <p:cTn id="33" presetID="2" presetClass="entr" presetSubtype="2" accel="50000" decel="50000" fill="hold" grpId="0" nodeType="with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500" fill="hold"/>
                                        <p:tgtEl>
                                          <p:spTgt spid="67"/>
                                        </p:tgtEl>
                                        <p:attrNameLst>
                                          <p:attrName>ppt_x</p:attrName>
                                        </p:attrNameLst>
                                      </p:cBhvr>
                                      <p:tavLst>
                                        <p:tav tm="0">
                                          <p:val>
                                            <p:strVal val="1+#ppt_w/2"/>
                                          </p:val>
                                        </p:tav>
                                        <p:tav tm="100000">
                                          <p:val>
                                            <p:strVal val="#ppt_x"/>
                                          </p:val>
                                        </p:tav>
                                      </p:tavLst>
                                    </p:anim>
                                    <p:anim calcmode="lin" valueType="num">
                                      <p:cBhvr additive="base">
                                        <p:cTn id="36" dur="500" fill="hold"/>
                                        <p:tgtEl>
                                          <p:spTgt spid="67"/>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18" presetClass="entr" presetSubtype="6"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strips(downRight)">
                                      <p:cBhvr>
                                        <p:cTn id="40" dur="500"/>
                                        <p:tgtEl>
                                          <p:spTgt spid="34"/>
                                        </p:tgtEl>
                                      </p:cBhvr>
                                    </p:animEffect>
                                  </p:childTnLst>
                                </p:cTn>
                              </p:par>
                              <p:par>
                                <p:cTn id="41" presetID="2" presetClass="entr" presetSubtype="2" accel="50000" decel="5000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1+#ppt_w/2"/>
                                          </p:val>
                                        </p:tav>
                                        <p:tav tm="100000">
                                          <p:val>
                                            <p:strVal val="#ppt_x"/>
                                          </p:val>
                                        </p:tav>
                                      </p:tavLst>
                                    </p:anim>
                                    <p:anim calcmode="lin" valueType="num">
                                      <p:cBhvr additive="base">
                                        <p:cTn id="44" dur="500" fill="hold"/>
                                        <p:tgtEl>
                                          <p:spTgt spid="5"/>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2" presetClass="entr" presetSubtype="2" accel="50000" decel="5000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1+#ppt_w/2"/>
                                          </p:val>
                                        </p:tav>
                                        <p:tav tm="100000">
                                          <p:val>
                                            <p:strVal val="#ppt_x"/>
                                          </p:val>
                                        </p:tav>
                                      </p:tavLst>
                                    </p:anim>
                                    <p:anim calcmode="lin" valueType="num">
                                      <p:cBhvr additive="base">
                                        <p:cTn id="49" dur="500" fill="hold"/>
                                        <p:tgtEl>
                                          <p:spTgt spid="8"/>
                                        </p:tgtEl>
                                        <p:attrNameLst>
                                          <p:attrName>ppt_y</p:attrName>
                                        </p:attrNameLst>
                                      </p:cBhvr>
                                      <p:tavLst>
                                        <p:tav tm="0">
                                          <p:val>
                                            <p:strVal val="#ppt_y"/>
                                          </p:val>
                                        </p:tav>
                                        <p:tav tm="100000">
                                          <p:val>
                                            <p:strVal val="#ppt_y"/>
                                          </p:val>
                                        </p:tav>
                                      </p:tavLst>
                                    </p:anim>
                                  </p:childTnLst>
                                </p:cTn>
                              </p:par>
                            </p:childTnLst>
                          </p:cTn>
                        </p:par>
                        <p:par>
                          <p:cTn id="50" fill="hold">
                            <p:stCondLst>
                              <p:cond delay="3500"/>
                            </p:stCondLst>
                            <p:childTnLst>
                              <p:par>
                                <p:cTn id="51" presetID="53" presetClass="entr" presetSubtype="0" fill="hold" grpId="0" nodeType="afterEffect">
                                  <p:stCondLst>
                                    <p:cond delay="0"/>
                                  </p:stCondLst>
                                  <p:childTnLst>
                                    <p:set>
                                      <p:cBhvr>
                                        <p:cTn id="52" dur="1" fill="hold">
                                          <p:stCondLst>
                                            <p:cond delay="0"/>
                                          </p:stCondLst>
                                        </p:cTn>
                                        <p:tgtEl>
                                          <p:spTgt spid="73"/>
                                        </p:tgtEl>
                                        <p:attrNameLst>
                                          <p:attrName>style.visibility</p:attrName>
                                        </p:attrNameLst>
                                      </p:cBhvr>
                                      <p:to>
                                        <p:strVal val="visible"/>
                                      </p:to>
                                    </p:set>
                                    <p:anim calcmode="lin" valueType="num">
                                      <p:cBhvr>
                                        <p:cTn id="53" dur="500" fill="hold"/>
                                        <p:tgtEl>
                                          <p:spTgt spid="73"/>
                                        </p:tgtEl>
                                        <p:attrNameLst>
                                          <p:attrName>ppt_w</p:attrName>
                                        </p:attrNameLst>
                                      </p:cBhvr>
                                      <p:tavLst>
                                        <p:tav tm="0">
                                          <p:val>
                                            <p:fltVal val="0"/>
                                          </p:val>
                                        </p:tav>
                                        <p:tav tm="100000">
                                          <p:val>
                                            <p:strVal val="#ppt_w"/>
                                          </p:val>
                                        </p:tav>
                                      </p:tavLst>
                                    </p:anim>
                                    <p:anim calcmode="lin" valueType="num">
                                      <p:cBhvr>
                                        <p:cTn id="54" dur="500" fill="hold"/>
                                        <p:tgtEl>
                                          <p:spTgt spid="73"/>
                                        </p:tgtEl>
                                        <p:attrNameLst>
                                          <p:attrName>ppt_h</p:attrName>
                                        </p:attrNameLst>
                                      </p:cBhvr>
                                      <p:tavLst>
                                        <p:tav tm="0">
                                          <p:val>
                                            <p:fltVal val="0"/>
                                          </p:val>
                                        </p:tav>
                                        <p:tav tm="100000">
                                          <p:val>
                                            <p:strVal val="#ppt_h"/>
                                          </p:val>
                                        </p:tav>
                                      </p:tavLst>
                                    </p:anim>
                                    <p:animEffect transition="in" filter="fade">
                                      <p:cBhvr>
                                        <p:cTn id="55" dur="500"/>
                                        <p:tgtEl>
                                          <p:spTgt spid="73"/>
                                        </p:tgtEl>
                                      </p:cBhvr>
                                    </p:animEffect>
                                  </p:childTnLst>
                                </p:cTn>
                              </p:par>
                              <p:par>
                                <p:cTn id="56" presetID="2" presetClass="entr" presetSubtype="2" accel="50000" decel="5000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additive="base">
                                        <p:cTn id="58" dur="500" fill="hold"/>
                                        <p:tgtEl>
                                          <p:spTgt spid="70"/>
                                        </p:tgtEl>
                                        <p:attrNameLst>
                                          <p:attrName>ppt_x</p:attrName>
                                        </p:attrNameLst>
                                      </p:cBhvr>
                                      <p:tavLst>
                                        <p:tav tm="0">
                                          <p:val>
                                            <p:strVal val="1+#ppt_w/2"/>
                                          </p:val>
                                        </p:tav>
                                        <p:tav tm="100000">
                                          <p:val>
                                            <p:strVal val="#ppt_x"/>
                                          </p:val>
                                        </p:tav>
                                      </p:tavLst>
                                    </p:anim>
                                    <p:anim calcmode="lin" valueType="num">
                                      <p:cBhvr additive="base">
                                        <p:cTn id="59" dur="500" fill="hold"/>
                                        <p:tgtEl>
                                          <p:spTgt spid="70"/>
                                        </p:tgtEl>
                                        <p:attrNameLst>
                                          <p:attrName>ppt_y</p:attrName>
                                        </p:attrNameLst>
                                      </p:cBhvr>
                                      <p:tavLst>
                                        <p:tav tm="0">
                                          <p:val>
                                            <p:strVal val="#ppt_y"/>
                                          </p:val>
                                        </p:tav>
                                        <p:tav tm="100000">
                                          <p:val>
                                            <p:strVal val="#ppt_y"/>
                                          </p:val>
                                        </p:tav>
                                      </p:tavLst>
                                    </p:anim>
                                  </p:childTnLst>
                                </p:cTn>
                              </p:par>
                            </p:childTnLst>
                          </p:cTn>
                        </p:par>
                        <p:par>
                          <p:cTn id="60" fill="hold">
                            <p:stCondLst>
                              <p:cond delay="4000"/>
                            </p:stCondLst>
                            <p:childTnLst>
                              <p:par>
                                <p:cTn id="61" presetID="18" presetClass="entr" presetSubtype="6"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strips(downRight)">
                                      <p:cBhvr>
                                        <p:cTn id="63" dur="500"/>
                                        <p:tgtEl>
                                          <p:spTgt spid="35"/>
                                        </p:tgtEl>
                                      </p:cBhvr>
                                    </p:animEffect>
                                  </p:childTnLst>
                                </p:cTn>
                              </p:par>
                              <p:par>
                                <p:cTn id="64" presetID="2" presetClass="entr" presetSubtype="2" accel="50000" decel="50000" fill="hold" nodeType="with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additive="base">
                                        <p:cTn id="66" dur="500" fill="hold"/>
                                        <p:tgtEl>
                                          <p:spTgt spid="4"/>
                                        </p:tgtEl>
                                        <p:attrNameLst>
                                          <p:attrName>ppt_x</p:attrName>
                                        </p:attrNameLst>
                                      </p:cBhvr>
                                      <p:tavLst>
                                        <p:tav tm="0">
                                          <p:val>
                                            <p:strVal val="1+#ppt_w/2"/>
                                          </p:val>
                                        </p:tav>
                                        <p:tav tm="100000">
                                          <p:val>
                                            <p:strVal val="#ppt_x"/>
                                          </p:val>
                                        </p:tav>
                                      </p:tavLst>
                                    </p:anim>
                                    <p:anim calcmode="lin" valueType="num">
                                      <p:cBhvr additive="base">
                                        <p:cTn id="67" dur="500" fill="hold"/>
                                        <p:tgtEl>
                                          <p:spTgt spid="4"/>
                                        </p:tgtEl>
                                        <p:attrNameLst>
                                          <p:attrName>ppt_y</p:attrName>
                                        </p:attrNameLst>
                                      </p:cBhvr>
                                      <p:tavLst>
                                        <p:tav tm="0">
                                          <p:val>
                                            <p:strVal val="#ppt_y"/>
                                          </p:val>
                                        </p:tav>
                                        <p:tav tm="100000">
                                          <p:val>
                                            <p:strVal val="#ppt_y"/>
                                          </p:val>
                                        </p:tav>
                                      </p:tavLst>
                                    </p:anim>
                                  </p:childTnLst>
                                </p:cTn>
                              </p:par>
                            </p:childTnLst>
                          </p:cTn>
                        </p:par>
                        <p:par>
                          <p:cTn id="68" fill="hold">
                            <p:stCondLst>
                              <p:cond delay="4500"/>
                            </p:stCondLst>
                            <p:childTnLst>
                              <p:par>
                                <p:cTn id="69" presetID="2" presetClass="entr" presetSubtype="2" accel="50000" decel="50000" fill="hold"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1+#ppt_w/2"/>
                                          </p:val>
                                        </p:tav>
                                        <p:tav tm="100000">
                                          <p:val>
                                            <p:strVal val="#ppt_x"/>
                                          </p:val>
                                        </p:tav>
                                      </p:tavLst>
                                    </p:anim>
                                    <p:anim calcmode="lin" valueType="num">
                                      <p:cBhvr additive="base">
                                        <p:cTn id="72" dur="500" fill="hold"/>
                                        <p:tgtEl>
                                          <p:spTgt spid="9"/>
                                        </p:tgtEl>
                                        <p:attrNameLst>
                                          <p:attrName>ppt_y</p:attrName>
                                        </p:attrNameLst>
                                      </p:cBhvr>
                                      <p:tavLst>
                                        <p:tav tm="0">
                                          <p:val>
                                            <p:strVal val="#ppt_y"/>
                                          </p:val>
                                        </p:tav>
                                        <p:tav tm="100000">
                                          <p:val>
                                            <p:strVal val="#ppt_y"/>
                                          </p:val>
                                        </p:tav>
                                      </p:tavLst>
                                    </p:anim>
                                  </p:childTnLst>
                                </p:cTn>
                              </p:par>
                            </p:childTnLst>
                          </p:cTn>
                        </p:par>
                        <p:par>
                          <p:cTn id="73" fill="hold">
                            <p:stCondLst>
                              <p:cond delay="5000"/>
                            </p:stCondLst>
                            <p:childTnLst>
                              <p:par>
                                <p:cTn id="74" presetID="53"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p:cTn id="76" dur="500" fill="hold"/>
                                        <p:tgtEl>
                                          <p:spTgt spid="74"/>
                                        </p:tgtEl>
                                        <p:attrNameLst>
                                          <p:attrName>ppt_w</p:attrName>
                                        </p:attrNameLst>
                                      </p:cBhvr>
                                      <p:tavLst>
                                        <p:tav tm="0">
                                          <p:val>
                                            <p:fltVal val="0"/>
                                          </p:val>
                                        </p:tav>
                                        <p:tav tm="100000">
                                          <p:val>
                                            <p:strVal val="#ppt_w"/>
                                          </p:val>
                                        </p:tav>
                                      </p:tavLst>
                                    </p:anim>
                                    <p:anim calcmode="lin" valueType="num">
                                      <p:cBhvr>
                                        <p:cTn id="77" dur="500" fill="hold"/>
                                        <p:tgtEl>
                                          <p:spTgt spid="74"/>
                                        </p:tgtEl>
                                        <p:attrNameLst>
                                          <p:attrName>ppt_h</p:attrName>
                                        </p:attrNameLst>
                                      </p:cBhvr>
                                      <p:tavLst>
                                        <p:tav tm="0">
                                          <p:val>
                                            <p:fltVal val="0"/>
                                          </p:val>
                                        </p:tav>
                                        <p:tav tm="100000">
                                          <p:val>
                                            <p:strVal val="#ppt_h"/>
                                          </p:val>
                                        </p:tav>
                                      </p:tavLst>
                                    </p:anim>
                                    <p:animEffect transition="in" filter="fade">
                                      <p:cBhvr>
                                        <p:cTn id="78" dur="500"/>
                                        <p:tgtEl>
                                          <p:spTgt spid="74"/>
                                        </p:tgtEl>
                                      </p:cBhvr>
                                    </p:animEffect>
                                  </p:childTnLst>
                                </p:cTn>
                              </p:par>
                              <p:par>
                                <p:cTn id="79" presetID="2" presetClass="entr" presetSubtype="2" accel="50000" decel="5000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 calcmode="lin" valueType="num">
                                      <p:cBhvr additive="base">
                                        <p:cTn id="81" dur="500" fill="hold"/>
                                        <p:tgtEl>
                                          <p:spTgt spid="64"/>
                                        </p:tgtEl>
                                        <p:attrNameLst>
                                          <p:attrName>ppt_x</p:attrName>
                                        </p:attrNameLst>
                                      </p:cBhvr>
                                      <p:tavLst>
                                        <p:tav tm="0">
                                          <p:val>
                                            <p:strVal val="1+#ppt_w/2"/>
                                          </p:val>
                                        </p:tav>
                                        <p:tav tm="100000">
                                          <p:val>
                                            <p:strVal val="#ppt_x"/>
                                          </p:val>
                                        </p:tav>
                                      </p:tavLst>
                                    </p:anim>
                                    <p:anim calcmode="lin" valueType="num">
                                      <p:cBhvr additive="base">
                                        <p:cTn id="82" dur="500" fill="hold"/>
                                        <p:tgtEl>
                                          <p:spTgt spid="64"/>
                                        </p:tgtEl>
                                        <p:attrNameLst>
                                          <p:attrName>ppt_y</p:attrName>
                                        </p:attrNameLst>
                                      </p:cBhvr>
                                      <p:tavLst>
                                        <p:tav tm="0">
                                          <p:val>
                                            <p:strVal val="#ppt_y"/>
                                          </p:val>
                                        </p:tav>
                                        <p:tav tm="100000">
                                          <p:val>
                                            <p:strVal val="#ppt_y"/>
                                          </p:val>
                                        </p:tav>
                                      </p:tavLst>
                                    </p:anim>
                                  </p:childTnLst>
                                </p:cTn>
                              </p:par>
                            </p:childTnLst>
                          </p:cTn>
                        </p:par>
                        <p:par>
                          <p:cTn id="83" fill="hold">
                            <p:stCondLst>
                              <p:cond delay="5500"/>
                            </p:stCondLst>
                            <p:childTnLst>
                              <p:par>
                                <p:cTn id="84" presetID="2" presetClass="entr" presetSubtype="4" accel="50000" decel="50000" fill="hold" grpId="0" nodeType="afterEffect">
                                  <p:stCondLst>
                                    <p:cond delay="0"/>
                                  </p:stCondLst>
                                  <p:childTnLst>
                                    <p:set>
                                      <p:cBhvr>
                                        <p:cTn id="85" dur="1" fill="hold">
                                          <p:stCondLst>
                                            <p:cond delay="0"/>
                                          </p:stCondLst>
                                        </p:cTn>
                                        <p:tgtEl>
                                          <p:spTgt spid="114"/>
                                        </p:tgtEl>
                                        <p:attrNameLst>
                                          <p:attrName>style.visibility</p:attrName>
                                        </p:attrNameLst>
                                      </p:cBhvr>
                                      <p:to>
                                        <p:strVal val="visible"/>
                                      </p:to>
                                    </p:set>
                                    <p:anim calcmode="lin" valueType="num">
                                      <p:cBhvr additive="base">
                                        <p:cTn id="86" dur="500" fill="hold"/>
                                        <p:tgtEl>
                                          <p:spTgt spid="114"/>
                                        </p:tgtEl>
                                        <p:attrNameLst>
                                          <p:attrName>ppt_x</p:attrName>
                                        </p:attrNameLst>
                                      </p:cBhvr>
                                      <p:tavLst>
                                        <p:tav tm="0">
                                          <p:val>
                                            <p:strVal val="#ppt_x"/>
                                          </p:val>
                                        </p:tav>
                                        <p:tav tm="100000">
                                          <p:val>
                                            <p:strVal val="#ppt_x"/>
                                          </p:val>
                                        </p:tav>
                                      </p:tavLst>
                                    </p:anim>
                                    <p:anim calcmode="lin" valueType="num">
                                      <p:cBhvr additive="base">
                                        <p:cTn id="87" dur="500" fill="hold"/>
                                        <p:tgtEl>
                                          <p:spTgt spid="114"/>
                                        </p:tgtEl>
                                        <p:attrNameLst>
                                          <p:attrName>ppt_y</p:attrName>
                                        </p:attrNameLst>
                                      </p:cBhvr>
                                      <p:tavLst>
                                        <p:tav tm="0">
                                          <p:val>
                                            <p:strVal val="1+#ppt_h/2"/>
                                          </p:val>
                                        </p:tav>
                                        <p:tav tm="100000">
                                          <p:val>
                                            <p:strVal val="#ppt_y"/>
                                          </p:val>
                                        </p:tav>
                                      </p:tavLst>
                                    </p:anim>
                                  </p:childTnLst>
                                </p:cTn>
                              </p:par>
                            </p:childTnLst>
                          </p:cTn>
                        </p:par>
                        <p:par>
                          <p:cTn id="88" fill="hold">
                            <p:stCondLst>
                              <p:cond delay="6000"/>
                            </p:stCondLst>
                            <p:childTnLst>
                              <p:par>
                                <p:cTn id="89" presetID="2" presetClass="entr" presetSubtype="2" accel="50000" decel="50000" fill="hold" grpId="0" nodeType="afterEffect">
                                  <p:stCondLst>
                                    <p:cond delay="0"/>
                                  </p:stCondLst>
                                  <p:childTnLst>
                                    <p:set>
                                      <p:cBhvr>
                                        <p:cTn id="90" dur="1" fill="hold">
                                          <p:stCondLst>
                                            <p:cond delay="0"/>
                                          </p:stCondLst>
                                        </p:cTn>
                                        <p:tgtEl>
                                          <p:spTgt spid="112"/>
                                        </p:tgtEl>
                                        <p:attrNameLst>
                                          <p:attrName>style.visibility</p:attrName>
                                        </p:attrNameLst>
                                      </p:cBhvr>
                                      <p:to>
                                        <p:strVal val="visible"/>
                                      </p:to>
                                    </p:set>
                                    <p:anim calcmode="lin" valueType="num">
                                      <p:cBhvr additive="base">
                                        <p:cTn id="91" dur="500" fill="hold"/>
                                        <p:tgtEl>
                                          <p:spTgt spid="112"/>
                                        </p:tgtEl>
                                        <p:attrNameLst>
                                          <p:attrName>ppt_x</p:attrName>
                                        </p:attrNameLst>
                                      </p:cBhvr>
                                      <p:tavLst>
                                        <p:tav tm="0">
                                          <p:val>
                                            <p:strVal val="1+#ppt_w/2"/>
                                          </p:val>
                                        </p:tav>
                                        <p:tav tm="100000">
                                          <p:val>
                                            <p:strVal val="#ppt_x"/>
                                          </p:val>
                                        </p:tav>
                                      </p:tavLst>
                                    </p:anim>
                                    <p:anim calcmode="lin" valueType="num">
                                      <p:cBhvr additive="base">
                                        <p:cTn id="92" dur="500" fill="hold"/>
                                        <p:tgtEl>
                                          <p:spTgt spid="112"/>
                                        </p:tgtEl>
                                        <p:attrNameLst>
                                          <p:attrName>ppt_y</p:attrName>
                                        </p:attrNameLst>
                                      </p:cBhvr>
                                      <p:tavLst>
                                        <p:tav tm="0">
                                          <p:val>
                                            <p:strVal val="#ppt_y"/>
                                          </p:val>
                                        </p:tav>
                                        <p:tav tm="100000">
                                          <p:val>
                                            <p:strVal val="#ppt_y"/>
                                          </p:val>
                                        </p:tav>
                                      </p:tavLst>
                                    </p:anim>
                                  </p:childTnLst>
                                </p:cTn>
                              </p:par>
                              <p:par>
                                <p:cTn id="93" presetID="2" presetClass="entr" presetSubtype="4" accel="50000" decel="50000" fill="hold" grpId="0" nodeType="withEffect">
                                  <p:stCondLst>
                                    <p:cond delay="0"/>
                                  </p:stCondLst>
                                  <p:childTnLst>
                                    <p:set>
                                      <p:cBhvr>
                                        <p:cTn id="94" dur="1" fill="hold">
                                          <p:stCondLst>
                                            <p:cond delay="0"/>
                                          </p:stCondLst>
                                        </p:cTn>
                                        <p:tgtEl>
                                          <p:spTgt spid="113"/>
                                        </p:tgtEl>
                                        <p:attrNameLst>
                                          <p:attrName>style.visibility</p:attrName>
                                        </p:attrNameLst>
                                      </p:cBhvr>
                                      <p:to>
                                        <p:strVal val="visible"/>
                                      </p:to>
                                    </p:set>
                                    <p:anim calcmode="lin" valueType="num">
                                      <p:cBhvr additive="base">
                                        <p:cTn id="95" dur="500" fill="hold"/>
                                        <p:tgtEl>
                                          <p:spTgt spid="113"/>
                                        </p:tgtEl>
                                        <p:attrNameLst>
                                          <p:attrName>ppt_x</p:attrName>
                                        </p:attrNameLst>
                                      </p:cBhvr>
                                      <p:tavLst>
                                        <p:tav tm="0">
                                          <p:val>
                                            <p:strVal val="#ppt_x"/>
                                          </p:val>
                                        </p:tav>
                                        <p:tav tm="100000">
                                          <p:val>
                                            <p:strVal val="#ppt_x"/>
                                          </p:val>
                                        </p:tav>
                                      </p:tavLst>
                                    </p:anim>
                                    <p:anim calcmode="lin" valueType="num">
                                      <p:cBhvr additive="base">
                                        <p:cTn id="96" dur="500" fill="hold"/>
                                        <p:tgtEl>
                                          <p:spTgt spid="113"/>
                                        </p:tgtEl>
                                        <p:attrNameLst>
                                          <p:attrName>ppt_y</p:attrName>
                                        </p:attrNameLst>
                                      </p:cBhvr>
                                      <p:tavLst>
                                        <p:tav tm="0">
                                          <p:val>
                                            <p:strVal val="1+#ppt_h/2"/>
                                          </p:val>
                                        </p:tav>
                                        <p:tav tm="100000">
                                          <p:val>
                                            <p:strVal val="#ppt_y"/>
                                          </p:val>
                                        </p:tav>
                                      </p:tavLst>
                                    </p:anim>
                                  </p:childTnLst>
                                </p:cTn>
                              </p:par>
                            </p:childTnLst>
                          </p:cTn>
                        </p:par>
                        <p:par>
                          <p:cTn id="97" fill="hold">
                            <p:stCondLst>
                              <p:cond delay="6500"/>
                            </p:stCondLst>
                            <p:childTnLst>
                              <p:par>
                                <p:cTn id="98" presetID="2" presetClass="entr" presetSubtype="4" accel="50000" decel="50000" fill="hold" grpId="0" nodeType="afterEffect">
                                  <p:stCondLst>
                                    <p:cond delay="0"/>
                                  </p:stCondLst>
                                  <p:childTnLst>
                                    <p:set>
                                      <p:cBhvr>
                                        <p:cTn id="99" dur="1" fill="hold">
                                          <p:stCondLst>
                                            <p:cond delay="0"/>
                                          </p:stCondLst>
                                        </p:cTn>
                                        <p:tgtEl>
                                          <p:spTgt spid="117"/>
                                        </p:tgtEl>
                                        <p:attrNameLst>
                                          <p:attrName>style.visibility</p:attrName>
                                        </p:attrNameLst>
                                      </p:cBhvr>
                                      <p:to>
                                        <p:strVal val="visible"/>
                                      </p:to>
                                    </p:set>
                                    <p:anim calcmode="lin" valueType="num">
                                      <p:cBhvr additive="base">
                                        <p:cTn id="100" dur="500" fill="hold"/>
                                        <p:tgtEl>
                                          <p:spTgt spid="117"/>
                                        </p:tgtEl>
                                        <p:attrNameLst>
                                          <p:attrName>ppt_x</p:attrName>
                                        </p:attrNameLst>
                                      </p:cBhvr>
                                      <p:tavLst>
                                        <p:tav tm="0">
                                          <p:val>
                                            <p:strVal val="#ppt_x"/>
                                          </p:val>
                                        </p:tav>
                                        <p:tav tm="100000">
                                          <p:val>
                                            <p:strVal val="#ppt_x"/>
                                          </p:val>
                                        </p:tav>
                                      </p:tavLst>
                                    </p:anim>
                                    <p:anim calcmode="lin" valueType="num">
                                      <p:cBhvr additive="base">
                                        <p:cTn id="101" dur="500" fill="hold"/>
                                        <p:tgtEl>
                                          <p:spTgt spid="117"/>
                                        </p:tgtEl>
                                        <p:attrNameLst>
                                          <p:attrName>ppt_y</p:attrName>
                                        </p:attrNameLst>
                                      </p:cBhvr>
                                      <p:tavLst>
                                        <p:tav tm="0">
                                          <p:val>
                                            <p:strVal val="1+#ppt_h/2"/>
                                          </p:val>
                                        </p:tav>
                                        <p:tav tm="100000">
                                          <p:val>
                                            <p:strVal val="#ppt_y"/>
                                          </p:val>
                                        </p:tav>
                                      </p:tavLst>
                                    </p:anim>
                                  </p:childTnLst>
                                </p:cTn>
                              </p:par>
                            </p:childTnLst>
                          </p:cTn>
                        </p:par>
                        <p:par>
                          <p:cTn id="102" fill="hold">
                            <p:stCondLst>
                              <p:cond delay="7000"/>
                            </p:stCondLst>
                            <p:childTnLst>
                              <p:par>
                                <p:cTn id="103" presetID="2" presetClass="entr" presetSubtype="2" accel="50000" decel="50000" fill="hold" grpId="0" nodeType="afterEffect">
                                  <p:stCondLst>
                                    <p:cond delay="0"/>
                                  </p:stCondLst>
                                  <p:childTnLst>
                                    <p:set>
                                      <p:cBhvr>
                                        <p:cTn id="104" dur="1" fill="hold">
                                          <p:stCondLst>
                                            <p:cond delay="0"/>
                                          </p:stCondLst>
                                        </p:cTn>
                                        <p:tgtEl>
                                          <p:spTgt spid="115"/>
                                        </p:tgtEl>
                                        <p:attrNameLst>
                                          <p:attrName>style.visibility</p:attrName>
                                        </p:attrNameLst>
                                      </p:cBhvr>
                                      <p:to>
                                        <p:strVal val="visible"/>
                                      </p:to>
                                    </p:set>
                                    <p:anim calcmode="lin" valueType="num">
                                      <p:cBhvr additive="base">
                                        <p:cTn id="105" dur="500" fill="hold"/>
                                        <p:tgtEl>
                                          <p:spTgt spid="115"/>
                                        </p:tgtEl>
                                        <p:attrNameLst>
                                          <p:attrName>ppt_x</p:attrName>
                                        </p:attrNameLst>
                                      </p:cBhvr>
                                      <p:tavLst>
                                        <p:tav tm="0">
                                          <p:val>
                                            <p:strVal val="1+#ppt_w/2"/>
                                          </p:val>
                                        </p:tav>
                                        <p:tav tm="100000">
                                          <p:val>
                                            <p:strVal val="#ppt_x"/>
                                          </p:val>
                                        </p:tav>
                                      </p:tavLst>
                                    </p:anim>
                                    <p:anim calcmode="lin" valueType="num">
                                      <p:cBhvr additive="base">
                                        <p:cTn id="106" dur="500" fill="hold"/>
                                        <p:tgtEl>
                                          <p:spTgt spid="115"/>
                                        </p:tgtEl>
                                        <p:attrNameLst>
                                          <p:attrName>ppt_y</p:attrName>
                                        </p:attrNameLst>
                                      </p:cBhvr>
                                      <p:tavLst>
                                        <p:tav tm="0">
                                          <p:val>
                                            <p:strVal val="#ppt_y"/>
                                          </p:val>
                                        </p:tav>
                                        <p:tav tm="100000">
                                          <p:val>
                                            <p:strVal val="#ppt_y"/>
                                          </p:val>
                                        </p:tav>
                                      </p:tavLst>
                                    </p:anim>
                                  </p:childTnLst>
                                </p:cTn>
                              </p:par>
                              <p:par>
                                <p:cTn id="107" presetID="2" presetClass="entr" presetSubtype="4" accel="50000" decel="50000" fill="hold" grpId="0" nodeType="withEffect">
                                  <p:stCondLst>
                                    <p:cond delay="0"/>
                                  </p:stCondLst>
                                  <p:childTnLst>
                                    <p:set>
                                      <p:cBhvr>
                                        <p:cTn id="108" dur="1" fill="hold">
                                          <p:stCondLst>
                                            <p:cond delay="0"/>
                                          </p:stCondLst>
                                        </p:cTn>
                                        <p:tgtEl>
                                          <p:spTgt spid="116"/>
                                        </p:tgtEl>
                                        <p:attrNameLst>
                                          <p:attrName>style.visibility</p:attrName>
                                        </p:attrNameLst>
                                      </p:cBhvr>
                                      <p:to>
                                        <p:strVal val="visible"/>
                                      </p:to>
                                    </p:set>
                                    <p:anim calcmode="lin" valueType="num">
                                      <p:cBhvr additive="base">
                                        <p:cTn id="109" dur="500" fill="hold"/>
                                        <p:tgtEl>
                                          <p:spTgt spid="116"/>
                                        </p:tgtEl>
                                        <p:attrNameLst>
                                          <p:attrName>ppt_x</p:attrName>
                                        </p:attrNameLst>
                                      </p:cBhvr>
                                      <p:tavLst>
                                        <p:tav tm="0">
                                          <p:val>
                                            <p:strVal val="#ppt_x"/>
                                          </p:val>
                                        </p:tav>
                                        <p:tav tm="100000">
                                          <p:val>
                                            <p:strVal val="#ppt_x"/>
                                          </p:val>
                                        </p:tav>
                                      </p:tavLst>
                                    </p:anim>
                                    <p:anim calcmode="lin" valueType="num">
                                      <p:cBhvr additive="base">
                                        <p:cTn id="110" dur="500" fill="hold"/>
                                        <p:tgtEl>
                                          <p:spTgt spid="116"/>
                                        </p:tgtEl>
                                        <p:attrNameLst>
                                          <p:attrName>ppt_y</p:attrName>
                                        </p:attrNameLst>
                                      </p:cBhvr>
                                      <p:tavLst>
                                        <p:tav tm="0">
                                          <p:val>
                                            <p:strVal val="1+#ppt_h/2"/>
                                          </p:val>
                                        </p:tav>
                                        <p:tav tm="100000">
                                          <p:val>
                                            <p:strVal val="#ppt_y"/>
                                          </p:val>
                                        </p:tav>
                                      </p:tavLst>
                                    </p:anim>
                                  </p:childTnLst>
                                </p:cTn>
                              </p:par>
                            </p:childTnLst>
                          </p:cTn>
                        </p:par>
                        <p:par>
                          <p:cTn id="111" fill="hold">
                            <p:stCondLst>
                              <p:cond delay="7500"/>
                            </p:stCondLst>
                            <p:childTnLst>
                              <p:par>
                                <p:cTn id="112" presetID="2" presetClass="entr" presetSubtype="4" accel="50000" decel="50000" fill="hold" grpId="0" nodeType="afterEffect">
                                  <p:stCondLst>
                                    <p:cond delay="0"/>
                                  </p:stCondLst>
                                  <p:childTnLst>
                                    <p:set>
                                      <p:cBhvr>
                                        <p:cTn id="113" dur="1" fill="hold">
                                          <p:stCondLst>
                                            <p:cond delay="0"/>
                                          </p:stCondLst>
                                        </p:cTn>
                                        <p:tgtEl>
                                          <p:spTgt spid="120"/>
                                        </p:tgtEl>
                                        <p:attrNameLst>
                                          <p:attrName>style.visibility</p:attrName>
                                        </p:attrNameLst>
                                      </p:cBhvr>
                                      <p:to>
                                        <p:strVal val="visible"/>
                                      </p:to>
                                    </p:set>
                                    <p:anim calcmode="lin" valueType="num">
                                      <p:cBhvr additive="base">
                                        <p:cTn id="114" dur="500" fill="hold"/>
                                        <p:tgtEl>
                                          <p:spTgt spid="120"/>
                                        </p:tgtEl>
                                        <p:attrNameLst>
                                          <p:attrName>ppt_x</p:attrName>
                                        </p:attrNameLst>
                                      </p:cBhvr>
                                      <p:tavLst>
                                        <p:tav tm="0">
                                          <p:val>
                                            <p:strVal val="#ppt_x"/>
                                          </p:val>
                                        </p:tav>
                                        <p:tav tm="100000">
                                          <p:val>
                                            <p:strVal val="#ppt_x"/>
                                          </p:val>
                                        </p:tav>
                                      </p:tavLst>
                                    </p:anim>
                                    <p:anim calcmode="lin" valueType="num">
                                      <p:cBhvr additive="base">
                                        <p:cTn id="115" dur="500" fill="hold"/>
                                        <p:tgtEl>
                                          <p:spTgt spid="120"/>
                                        </p:tgtEl>
                                        <p:attrNameLst>
                                          <p:attrName>ppt_y</p:attrName>
                                        </p:attrNameLst>
                                      </p:cBhvr>
                                      <p:tavLst>
                                        <p:tav tm="0">
                                          <p:val>
                                            <p:strVal val="1+#ppt_h/2"/>
                                          </p:val>
                                        </p:tav>
                                        <p:tav tm="100000">
                                          <p:val>
                                            <p:strVal val="#ppt_y"/>
                                          </p:val>
                                        </p:tav>
                                      </p:tavLst>
                                    </p:anim>
                                  </p:childTnLst>
                                </p:cTn>
                              </p:par>
                            </p:childTnLst>
                          </p:cTn>
                        </p:par>
                        <p:par>
                          <p:cTn id="116" fill="hold">
                            <p:stCondLst>
                              <p:cond delay="8000"/>
                            </p:stCondLst>
                            <p:childTnLst>
                              <p:par>
                                <p:cTn id="117" presetID="2" presetClass="entr" presetSubtype="2" accel="50000" decel="50000" fill="hold" grpId="0" nodeType="afterEffect">
                                  <p:stCondLst>
                                    <p:cond delay="0"/>
                                  </p:stCondLst>
                                  <p:childTnLst>
                                    <p:set>
                                      <p:cBhvr>
                                        <p:cTn id="118" dur="1" fill="hold">
                                          <p:stCondLst>
                                            <p:cond delay="0"/>
                                          </p:stCondLst>
                                        </p:cTn>
                                        <p:tgtEl>
                                          <p:spTgt spid="118"/>
                                        </p:tgtEl>
                                        <p:attrNameLst>
                                          <p:attrName>style.visibility</p:attrName>
                                        </p:attrNameLst>
                                      </p:cBhvr>
                                      <p:to>
                                        <p:strVal val="visible"/>
                                      </p:to>
                                    </p:set>
                                    <p:anim calcmode="lin" valueType="num">
                                      <p:cBhvr additive="base">
                                        <p:cTn id="119" dur="500" fill="hold"/>
                                        <p:tgtEl>
                                          <p:spTgt spid="118"/>
                                        </p:tgtEl>
                                        <p:attrNameLst>
                                          <p:attrName>ppt_x</p:attrName>
                                        </p:attrNameLst>
                                      </p:cBhvr>
                                      <p:tavLst>
                                        <p:tav tm="0">
                                          <p:val>
                                            <p:strVal val="1+#ppt_w/2"/>
                                          </p:val>
                                        </p:tav>
                                        <p:tav tm="100000">
                                          <p:val>
                                            <p:strVal val="#ppt_x"/>
                                          </p:val>
                                        </p:tav>
                                      </p:tavLst>
                                    </p:anim>
                                    <p:anim calcmode="lin" valueType="num">
                                      <p:cBhvr additive="base">
                                        <p:cTn id="120" dur="500" fill="hold"/>
                                        <p:tgtEl>
                                          <p:spTgt spid="118"/>
                                        </p:tgtEl>
                                        <p:attrNameLst>
                                          <p:attrName>ppt_y</p:attrName>
                                        </p:attrNameLst>
                                      </p:cBhvr>
                                      <p:tavLst>
                                        <p:tav tm="0">
                                          <p:val>
                                            <p:strVal val="#ppt_y"/>
                                          </p:val>
                                        </p:tav>
                                        <p:tav tm="100000">
                                          <p:val>
                                            <p:strVal val="#ppt_y"/>
                                          </p:val>
                                        </p:tav>
                                      </p:tavLst>
                                    </p:anim>
                                  </p:childTnLst>
                                </p:cTn>
                              </p:par>
                              <p:par>
                                <p:cTn id="121" presetID="2" presetClass="entr" presetSubtype="4" accel="50000" decel="50000" fill="hold" grpId="0" nodeType="withEffect">
                                  <p:stCondLst>
                                    <p:cond delay="0"/>
                                  </p:stCondLst>
                                  <p:childTnLst>
                                    <p:set>
                                      <p:cBhvr>
                                        <p:cTn id="122" dur="1" fill="hold">
                                          <p:stCondLst>
                                            <p:cond delay="0"/>
                                          </p:stCondLst>
                                        </p:cTn>
                                        <p:tgtEl>
                                          <p:spTgt spid="119"/>
                                        </p:tgtEl>
                                        <p:attrNameLst>
                                          <p:attrName>style.visibility</p:attrName>
                                        </p:attrNameLst>
                                      </p:cBhvr>
                                      <p:to>
                                        <p:strVal val="visible"/>
                                      </p:to>
                                    </p:set>
                                    <p:anim calcmode="lin" valueType="num">
                                      <p:cBhvr additive="base">
                                        <p:cTn id="123" dur="500" fill="hold"/>
                                        <p:tgtEl>
                                          <p:spTgt spid="119"/>
                                        </p:tgtEl>
                                        <p:attrNameLst>
                                          <p:attrName>ppt_x</p:attrName>
                                        </p:attrNameLst>
                                      </p:cBhvr>
                                      <p:tavLst>
                                        <p:tav tm="0">
                                          <p:val>
                                            <p:strVal val="#ppt_x"/>
                                          </p:val>
                                        </p:tav>
                                        <p:tav tm="100000">
                                          <p:val>
                                            <p:strVal val="#ppt_x"/>
                                          </p:val>
                                        </p:tav>
                                      </p:tavLst>
                                    </p:anim>
                                    <p:anim calcmode="lin" valueType="num">
                                      <p:cBhvr additive="base">
                                        <p:cTn id="124"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70" grpId="0"/>
      <p:bldP spid="72" grpId="0"/>
      <p:bldP spid="73" grpId="0"/>
      <p:bldP spid="74" grpId="0"/>
      <p:bldP spid="112" grpId="0"/>
      <p:bldP spid="113" grpId="0"/>
      <p:bldP spid="114" grpId="0"/>
      <p:bldP spid="115" grpId="0"/>
      <p:bldP spid="116" grpId="0"/>
      <p:bldP spid="117" grpId="0"/>
      <p:bldP spid="118" grpId="0"/>
      <p:bldP spid="119" grpId="0"/>
      <p:bldP spid="1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0"/>
          <p:cNvGrpSpPr>
            <a:grpSpLocks/>
          </p:cNvGrpSpPr>
          <p:nvPr/>
        </p:nvGrpSpPr>
        <p:grpSpPr bwMode="auto">
          <a:xfrm flipH="1">
            <a:off x="-287040" y="2858835"/>
            <a:ext cx="3023403" cy="2507938"/>
            <a:chOff x="4517221" y="2682505"/>
            <a:chExt cx="7100888" cy="5891212"/>
          </a:xfrm>
        </p:grpSpPr>
        <p:sp>
          <p:nvSpPr>
            <p:cNvPr id="3" name="Freeform 17"/>
            <p:cNvSpPr>
              <a:spLocks/>
            </p:cNvSpPr>
            <p:nvPr/>
          </p:nvSpPr>
          <p:spPr bwMode="auto">
            <a:xfrm>
              <a:off x="4680192" y="2883607"/>
              <a:ext cx="6937917" cy="5690110"/>
            </a:xfrm>
            <a:custGeom>
              <a:avLst/>
              <a:gdLst>
                <a:gd name="T0" fmla="*/ 1735 w 1847"/>
                <a:gd name="T1" fmla="*/ 757 h 1514"/>
                <a:gd name="T2" fmla="*/ 721 w 1847"/>
                <a:gd name="T3" fmla="*/ 1514 h 1514"/>
                <a:gd name="T4" fmla="*/ 112 w 1847"/>
                <a:gd name="T5" fmla="*/ 757 h 1514"/>
                <a:gd name="T6" fmla="*/ 1127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9" y="0"/>
                    <a:pt x="1127" y="0"/>
                  </a:cubicBezTo>
                  <a:cubicBezTo>
                    <a:pt x="1575" y="0"/>
                    <a:pt x="1847" y="339"/>
                    <a:pt x="1735" y="757"/>
                  </a:cubicBezTo>
                  <a:close/>
                </a:path>
              </a:pathLst>
            </a:custGeom>
            <a:solidFill>
              <a:srgbClr val="22212B"/>
            </a:solidFill>
            <a:ln>
              <a:noFill/>
            </a:ln>
          </p:spPr>
          <p:txBody>
            <a:bodyPr lIns="68559" tIns="34280" rIns="68559" bIns="34280"/>
            <a:lstStyle/>
            <a:p>
              <a:pPr>
                <a:defRPr/>
              </a:pPr>
              <a:endParaRPr lang="id-ID" sz="1349"/>
            </a:p>
          </p:txBody>
        </p:sp>
        <p:sp>
          <p:nvSpPr>
            <p:cNvPr id="4" name="Freeform 18"/>
            <p:cNvSpPr>
              <a:spLocks/>
            </p:cNvSpPr>
            <p:nvPr/>
          </p:nvSpPr>
          <p:spPr bwMode="auto">
            <a:xfrm>
              <a:off x="4608230" y="2794699"/>
              <a:ext cx="6937917" cy="5690110"/>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32313F"/>
            </a:solidFill>
            <a:ln>
              <a:noFill/>
            </a:ln>
          </p:spPr>
          <p:txBody>
            <a:bodyPr lIns="68559" tIns="34280" rIns="68559" bIns="34280"/>
            <a:lstStyle/>
            <a:p>
              <a:pPr>
                <a:defRPr/>
              </a:pPr>
              <a:endParaRPr lang="id-ID" sz="1349"/>
            </a:p>
          </p:txBody>
        </p:sp>
        <p:sp>
          <p:nvSpPr>
            <p:cNvPr id="5" name="Freeform 19"/>
            <p:cNvSpPr>
              <a:spLocks/>
            </p:cNvSpPr>
            <p:nvPr/>
          </p:nvSpPr>
          <p:spPr bwMode="auto">
            <a:xfrm>
              <a:off x="4517221" y="2682505"/>
              <a:ext cx="6937916" cy="5690110"/>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rgbClr val="525068"/>
            </a:solidFill>
            <a:ln>
              <a:noFill/>
            </a:ln>
          </p:spPr>
          <p:txBody>
            <a:bodyPr lIns="68559" tIns="34280" rIns="68559" bIns="34280"/>
            <a:lstStyle/>
            <a:p>
              <a:pPr>
                <a:defRPr/>
              </a:pPr>
              <a:endParaRPr lang="id-ID" sz="1349"/>
            </a:p>
          </p:txBody>
        </p:sp>
        <p:sp>
          <p:nvSpPr>
            <p:cNvPr id="6" name="Freeform 20"/>
            <p:cNvSpPr>
              <a:spLocks/>
            </p:cNvSpPr>
            <p:nvPr/>
          </p:nvSpPr>
          <p:spPr bwMode="auto">
            <a:xfrm>
              <a:off x="5175455" y="3222304"/>
              <a:ext cx="5623565" cy="4612629"/>
            </a:xfrm>
            <a:custGeom>
              <a:avLst/>
              <a:gdLst>
                <a:gd name="T0" fmla="*/ 1406 w 1497"/>
                <a:gd name="T1" fmla="*/ 613 h 1227"/>
                <a:gd name="T2" fmla="*/ 584 w 1497"/>
                <a:gd name="T3" fmla="*/ 1227 h 1227"/>
                <a:gd name="T4" fmla="*/ 91 w 1497"/>
                <a:gd name="T5" fmla="*/ 613 h 1227"/>
                <a:gd name="T6" fmla="*/ 913 w 1497"/>
                <a:gd name="T7" fmla="*/ 0 h 1227"/>
                <a:gd name="T8" fmla="*/ 1406 w 1497"/>
                <a:gd name="T9" fmla="*/ 613 h 1227"/>
              </a:gdLst>
              <a:ahLst/>
              <a:cxnLst>
                <a:cxn ang="0">
                  <a:pos x="T0" y="T1"/>
                </a:cxn>
                <a:cxn ang="0">
                  <a:pos x="T2" y="T3"/>
                </a:cxn>
                <a:cxn ang="0">
                  <a:pos x="T4" y="T5"/>
                </a:cxn>
                <a:cxn ang="0">
                  <a:pos x="T6" y="T7"/>
                </a:cxn>
                <a:cxn ang="0">
                  <a:pos x="T8" y="T9"/>
                </a:cxn>
              </a:cxnLst>
              <a:rect l="0" t="0" r="r" b="b"/>
              <a:pathLst>
                <a:path w="1497" h="1227">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chemeClr val="bg1">
                <a:lumMod val="95000"/>
              </a:schemeClr>
            </a:solidFill>
            <a:ln>
              <a:noFill/>
            </a:ln>
          </p:spPr>
          <p:txBody>
            <a:bodyPr lIns="68559" tIns="34280" rIns="68559" bIns="34280"/>
            <a:lstStyle/>
            <a:p>
              <a:pPr>
                <a:defRPr/>
              </a:pPr>
              <a:endParaRPr lang="id-ID" sz="1349"/>
            </a:p>
          </p:txBody>
        </p:sp>
        <p:sp>
          <p:nvSpPr>
            <p:cNvPr id="7" name="Freeform 21"/>
            <p:cNvSpPr>
              <a:spLocks/>
            </p:cNvSpPr>
            <p:nvPr/>
          </p:nvSpPr>
          <p:spPr bwMode="auto">
            <a:xfrm>
              <a:off x="5543727" y="3522898"/>
              <a:ext cx="4887020" cy="4007208"/>
            </a:xfrm>
            <a:custGeom>
              <a:avLst/>
              <a:gdLst>
                <a:gd name="T0" fmla="*/ 1222 w 1301"/>
                <a:gd name="T1" fmla="*/ 533 h 1066"/>
                <a:gd name="T2" fmla="*/ 508 w 1301"/>
                <a:gd name="T3" fmla="*/ 1066 h 1066"/>
                <a:gd name="T4" fmla="*/ 79 w 1301"/>
                <a:gd name="T5" fmla="*/ 533 h 1066"/>
                <a:gd name="T6" fmla="*/ 793 w 1301"/>
                <a:gd name="T7" fmla="*/ 0 h 1066"/>
                <a:gd name="T8" fmla="*/ 1222 w 1301"/>
                <a:gd name="T9" fmla="*/ 533 h 1066"/>
              </a:gdLst>
              <a:ahLst/>
              <a:cxnLst>
                <a:cxn ang="0">
                  <a:pos x="T0" y="T1"/>
                </a:cxn>
                <a:cxn ang="0">
                  <a:pos x="T2" y="T3"/>
                </a:cxn>
                <a:cxn ang="0">
                  <a:pos x="T4" y="T5"/>
                </a:cxn>
                <a:cxn ang="0">
                  <a:pos x="T6" y="T7"/>
                </a:cxn>
                <a:cxn ang="0">
                  <a:pos x="T8" y="T9"/>
                </a:cxn>
              </a:cxnLst>
              <a:rect l="0" t="0" r="r" b="b"/>
              <a:pathLst>
                <a:path w="1301" h="1066">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rgbClr val="525068"/>
            </a:solidFill>
            <a:ln>
              <a:noFill/>
            </a:ln>
          </p:spPr>
          <p:txBody>
            <a:bodyPr lIns="68559" tIns="34280" rIns="68559" bIns="34280"/>
            <a:lstStyle/>
            <a:p>
              <a:pPr>
                <a:defRPr/>
              </a:pPr>
              <a:endParaRPr lang="id-ID" sz="1349"/>
            </a:p>
          </p:txBody>
        </p:sp>
        <p:sp>
          <p:nvSpPr>
            <p:cNvPr id="8" name="Freeform 22"/>
            <p:cNvSpPr>
              <a:spLocks/>
            </p:cNvSpPr>
            <p:nvPr/>
          </p:nvSpPr>
          <p:spPr bwMode="auto">
            <a:xfrm>
              <a:off x="6049573" y="3933568"/>
              <a:ext cx="3873211" cy="3185868"/>
            </a:xfrm>
            <a:custGeom>
              <a:avLst/>
              <a:gdLst>
                <a:gd name="T0" fmla="*/ 968 w 1031"/>
                <a:gd name="T1" fmla="*/ 424 h 848"/>
                <a:gd name="T2" fmla="*/ 402 w 1031"/>
                <a:gd name="T3" fmla="*/ 848 h 848"/>
                <a:gd name="T4" fmla="*/ 63 w 1031"/>
                <a:gd name="T5" fmla="*/ 424 h 848"/>
                <a:gd name="T6" fmla="*/ 629 w 1031"/>
                <a:gd name="T7" fmla="*/ 0 h 848"/>
                <a:gd name="T8" fmla="*/ 968 w 1031"/>
                <a:gd name="T9" fmla="*/ 424 h 848"/>
              </a:gdLst>
              <a:ahLst/>
              <a:cxnLst>
                <a:cxn ang="0">
                  <a:pos x="T0" y="T1"/>
                </a:cxn>
                <a:cxn ang="0">
                  <a:pos x="T2" y="T3"/>
                </a:cxn>
                <a:cxn ang="0">
                  <a:pos x="T4" y="T5"/>
                </a:cxn>
                <a:cxn ang="0">
                  <a:pos x="T6" y="T7"/>
                </a:cxn>
                <a:cxn ang="0">
                  <a:pos x="T8" y="T9"/>
                </a:cxn>
              </a:cxnLst>
              <a:rect l="0" t="0" r="r" b="b"/>
              <a:pathLst>
                <a:path w="1031" h="848">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chemeClr val="bg1">
                <a:lumMod val="95000"/>
              </a:schemeClr>
            </a:solidFill>
            <a:ln>
              <a:noFill/>
            </a:ln>
          </p:spPr>
          <p:txBody>
            <a:bodyPr lIns="68559" tIns="34280" rIns="68559" bIns="34280"/>
            <a:lstStyle/>
            <a:p>
              <a:pPr>
                <a:defRPr/>
              </a:pPr>
              <a:endParaRPr lang="id-ID" sz="1349"/>
            </a:p>
          </p:txBody>
        </p:sp>
        <p:sp>
          <p:nvSpPr>
            <p:cNvPr id="9" name="Freeform 23"/>
            <p:cNvSpPr>
              <a:spLocks/>
            </p:cNvSpPr>
            <p:nvPr/>
          </p:nvSpPr>
          <p:spPr bwMode="auto">
            <a:xfrm>
              <a:off x="6466525" y="4268031"/>
              <a:ext cx="3039307" cy="2519059"/>
            </a:xfrm>
            <a:custGeom>
              <a:avLst/>
              <a:gdLst>
                <a:gd name="T0" fmla="*/ 759 w 809"/>
                <a:gd name="T1" fmla="*/ 335 h 670"/>
                <a:gd name="T2" fmla="*/ 315 w 809"/>
                <a:gd name="T3" fmla="*/ 670 h 670"/>
                <a:gd name="T4" fmla="*/ 50 w 809"/>
                <a:gd name="T5" fmla="*/ 335 h 670"/>
                <a:gd name="T6" fmla="*/ 494 w 809"/>
                <a:gd name="T7" fmla="*/ 0 h 670"/>
                <a:gd name="T8" fmla="*/ 759 w 809"/>
                <a:gd name="T9" fmla="*/ 335 h 670"/>
              </a:gdLst>
              <a:ahLst/>
              <a:cxnLst>
                <a:cxn ang="0">
                  <a:pos x="T0" y="T1"/>
                </a:cxn>
                <a:cxn ang="0">
                  <a:pos x="T2" y="T3"/>
                </a:cxn>
                <a:cxn ang="0">
                  <a:pos x="T4" y="T5"/>
                </a:cxn>
                <a:cxn ang="0">
                  <a:pos x="T6" y="T7"/>
                </a:cxn>
                <a:cxn ang="0">
                  <a:pos x="T8" y="T9"/>
                </a:cxn>
              </a:cxnLst>
              <a:rect l="0" t="0" r="r" b="b"/>
              <a:pathLst>
                <a:path w="809" h="67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rgbClr val="525068"/>
            </a:solidFill>
            <a:ln>
              <a:noFill/>
            </a:ln>
          </p:spPr>
          <p:txBody>
            <a:bodyPr lIns="68559" tIns="34280" rIns="68559" bIns="34280"/>
            <a:lstStyle/>
            <a:p>
              <a:pPr>
                <a:defRPr/>
              </a:pPr>
              <a:endParaRPr lang="id-ID" sz="1349"/>
            </a:p>
          </p:txBody>
        </p:sp>
        <p:sp>
          <p:nvSpPr>
            <p:cNvPr id="10" name="Freeform 24"/>
            <p:cNvSpPr>
              <a:spLocks/>
            </p:cNvSpPr>
            <p:nvPr/>
          </p:nvSpPr>
          <p:spPr bwMode="auto">
            <a:xfrm>
              <a:off x="6877128" y="4596143"/>
              <a:ext cx="2220218" cy="1862834"/>
            </a:xfrm>
            <a:custGeom>
              <a:avLst/>
              <a:gdLst>
                <a:gd name="T0" fmla="*/ 555 w 591"/>
                <a:gd name="T1" fmla="*/ 248 h 496"/>
                <a:gd name="T2" fmla="*/ 229 w 591"/>
                <a:gd name="T3" fmla="*/ 496 h 496"/>
                <a:gd name="T4" fmla="*/ 36 w 591"/>
                <a:gd name="T5" fmla="*/ 248 h 496"/>
                <a:gd name="T6" fmla="*/ 362 w 591"/>
                <a:gd name="T7" fmla="*/ 0 h 496"/>
                <a:gd name="T8" fmla="*/ 555 w 591"/>
                <a:gd name="T9" fmla="*/ 248 h 496"/>
              </a:gdLst>
              <a:ahLst/>
              <a:cxnLst>
                <a:cxn ang="0">
                  <a:pos x="T0" y="T1"/>
                </a:cxn>
                <a:cxn ang="0">
                  <a:pos x="T2" y="T3"/>
                </a:cxn>
                <a:cxn ang="0">
                  <a:pos x="T4" y="T5"/>
                </a:cxn>
                <a:cxn ang="0">
                  <a:pos x="T6" y="T7"/>
                </a:cxn>
                <a:cxn ang="0">
                  <a:pos x="T8" y="T9"/>
                </a:cxn>
              </a:cxnLst>
              <a:rect l="0" t="0" r="r" b="b"/>
              <a:pathLst>
                <a:path w="591" h="496">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chemeClr val="bg1">
                <a:lumMod val="95000"/>
              </a:schemeClr>
            </a:solidFill>
            <a:ln>
              <a:noFill/>
            </a:ln>
          </p:spPr>
          <p:txBody>
            <a:bodyPr lIns="68559" tIns="34280" rIns="68559" bIns="34280"/>
            <a:lstStyle/>
            <a:p>
              <a:pPr>
                <a:defRPr/>
              </a:pPr>
              <a:endParaRPr lang="id-ID" sz="1349"/>
            </a:p>
          </p:txBody>
        </p:sp>
        <p:sp>
          <p:nvSpPr>
            <p:cNvPr id="11" name="Freeform 25"/>
            <p:cNvSpPr>
              <a:spLocks/>
            </p:cNvSpPr>
            <p:nvPr/>
          </p:nvSpPr>
          <p:spPr bwMode="auto">
            <a:xfrm>
              <a:off x="7454935" y="5091488"/>
              <a:ext cx="1066720" cy="876379"/>
            </a:xfrm>
            <a:custGeom>
              <a:avLst/>
              <a:gdLst>
                <a:gd name="T0" fmla="*/ 266 w 284"/>
                <a:gd name="T1" fmla="*/ 116 h 233"/>
                <a:gd name="T2" fmla="*/ 110 w 284"/>
                <a:gd name="T3" fmla="*/ 233 h 233"/>
                <a:gd name="T4" fmla="*/ 17 w 284"/>
                <a:gd name="T5" fmla="*/ 116 h 233"/>
                <a:gd name="T6" fmla="*/ 173 w 284"/>
                <a:gd name="T7" fmla="*/ 0 h 233"/>
                <a:gd name="T8" fmla="*/ 266 w 284"/>
                <a:gd name="T9" fmla="*/ 116 h 233"/>
              </a:gdLst>
              <a:ahLst/>
              <a:cxnLst>
                <a:cxn ang="0">
                  <a:pos x="T0" y="T1"/>
                </a:cxn>
                <a:cxn ang="0">
                  <a:pos x="T2" y="T3"/>
                </a:cxn>
                <a:cxn ang="0">
                  <a:pos x="T4" y="T5"/>
                </a:cxn>
                <a:cxn ang="0">
                  <a:pos x="T6" y="T7"/>
                </a:cxn>
                <a:cxn ang="0">
                  <a:pos x="T8" y="T9"/>
                </a:cxn>
              </a:cxnLst>
              <a:rect l="0" t="0" r="r" b="b"/>
              <a:pathLst>
                <a:path w="284" h="233">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rgbClr val="525068"/>
            </a:solidFill>
            <a:ln>
              <a:noFill/>
            </a:ln>
          </p:spPr>
          <p:txBody>
            <a:bodyPr lIns="68559" tIns="34280" rIns="68559" bIns="34280"/>
            <a:lstStyle/>
            <a:p>
              <a:pPr>
                <a:defRPr/>
              </a:pPr>
              <a:endParaRPr lang="id-ID" sz="1349"/>
            </a:p>
          </p:txBody>
        </p:sp>
      </p:grpSp>
      <p:sp>
        <p:nvSpPr>
          <p:cNvPr id="12" name="Rectangle 45"/>
          <p:cNvSpPr/>
          <p:nvPr/>
        </p:nvSpPr>
        <p:spPr>
          <a:xfrm>
            <a:off x="2585063" y="1624305"/>
            <a:ext cx="3973874" cy="415498"/>
          </a:xfrm>
          <a:prstGeom prst="rect">
            <a:avLst/>
          </a:prstGeom>
        </p:spPr>
        <p:txBody>
          <a:bodyPr>
            <a:spAutoFit/>
          </a:bodyPr>
          <a:lstStyle/>
          <a:p>
            <a:pPr algn="ctr">
              <a:defRPr/>
            </a:pPr>
            <a:r>
              <a:rPr lang="id-ID" sz="1050" dirty="0">
                <a:solidFill>
                  <a:schemeClr val="bg1">
                    <a:lumMod val="65000"/>
                  </a:schemeClr>
                </a:solidFill>
                <a:latin typeface="+mj-lt"/>
              </a:rPr>
              <a:t>Suitable for all categories business and personal presentation, eaque ipsa quae ab illo inventore veritatis et quasi architecto</a:t>
            </a:r>
          </a:p>
        </p:txBody>
      </p:sp>
      <p:grpSp>
        <p:nvGrpSpPr>
          <p:cNvPr id="13" name="Group 62"/>
          <p:cNvGrpSpPr/>
          <p:nvPr/>
        </p:nvGrpSpPr>
        <p:grpSpPr>
          <a:xfrm flipH="1">
            <a:off x="1692568" y="2788502"/>
            <a:ext cx="1125389" cy="1149779"/>
            <a:chOff x="5920323" y="2302554"/>
            <a:chExt cx="2180669" cy="2227927"/>
          </a:xfrm>
          <a:solidFill>
            <a:schemeClr val="accent2"/>
          </a:solidFill>
          <a:effectLst>
            <a:outerShdw blurRad="177800" dir="18900000" sy="23000" kx="-1200000" algn="bl" rotWithShape="0">
              <a:prstClr val="black">
                <a:alpha val="29000"/>
              </a:prstClr>
            </a:outerShdw>
          </a:effectLst>
        </p:grpSpPr>
        <p:sp>
          <p:nvSpPr>
            <p:cNvPr id="14" name="Freeform 21"/>
            <p:cNvSpPr>
              <a:spLocks/>
            </p:cNvSpPr>
            <p:nvPr/>
          </p:nvSpPr>
          <p:spPr bwMode="auto">
            <a:xfrm>
              <a:off x="7879324" y="4300937"/>
              <a:ext cx="221668" cy="229544"/>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15" name="Freeform 22"/>
            <p:cNvSpPr>
              <a:spLocks/>
            </p:cNvSpPr>
            <p:nvPr/>
          </p:nvSpPr>
          <p:spPr bwMode="auto">
            <a:xfrm>
              <a:off x="7375227" y="3756332"/>
              <a:ext cx="554732" cy="640248"/>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16" name="Freeform 23"/>
            <p:cNvSpPr>
              <a:spLocks/>
            </p:cNvSpPr>
            <p:nvPr/>
          </p:nvSpPr>
          <p:spPr bwMode="auto">
            <a:xfrm>
              <a:off x="7363975" y="3746206"/>
              <a:ext cx="155280" cy="247548"/>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17" name="Freeform 24"/>
            <p:cNvSpPr>
              <a:spLocks/>
            </p:cNvSpPr>
            <p:nvPr/>
          </p:nvSpPr>
          <p:spPr bwMode="auto">
            <a:xfrm>
              <a:off x="5920323" y="2783021"/>
              <a:ext cx="534478" cy="459088"/>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grpFill/>
            <a:ln>
              <a:noFill/>
            </a:ln>
          </p:spPr>
          <p:txBody>
            <a:bodyPr lIns="68559" tIns="34280" rIns="68559" bIns="34280"/>
            <a:lstStyle/>
            <a:p>
              <a:pPr>
                <a:defRPr/>
              </a:pPr>
              <a:endParaRPr lang="id-ID" sz="1349"/>
            </a:p>
          </p:txBody>
        </p:sp>
        <p:sp>
          <p:nvSpPr>
            <p:cNvPr id="18" name="Freeform 25"/>
            <p:cNvSpPr>
              <a:spLocks/>
            </p:cNvSpPr>
            <p:nvPr/>
          </p:nvSpPr>
          <p:spPr bwMode="auto">
            <a:xfrm>
              <a:off x="6315274" y="2361065"/>
              <a:ext cx="198038" cy="517599"/>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grpFill/>
            <a:ln>
              <a:noFill/>
            </a:ln>
          </p:spPr>
          <p:txBody>
            <a:bodyPr lIns="68559" tIns="34280" rIns="68559" bIns="34280"/>
            <a:lstStyle/>
            <a:p>
              <a:pPr>
                <a:defRPr/>
              </a:pPr>
              <a:endParaRPr lang="id-ID" sz="1349"/>
            </a:p>
          </p:txBody>
        </p:sp>
        <p:sp>
          <p:nvSpPr>
            <p:cNvPr id="19" name="Freeform 26"/>
            <p:cNvSpPr>
              <a:spLocks/>
            </p:cNvSpPr>
            <p:nvPr/>
          </p:nvSpPr>
          <p:spPr bwMode="auto">
            <a:xfrm>
              <a:off x="6072227" y="2841532"/>
              <a:ext cx="569359" cy="690883"/>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grpFill/>
            <a:ln>
              <a:noFill/>
            </a:ln>
          </p:spPr>
          <p:txBody>
            <a:bodyPr lIns="68559" tIns="34280" rIns="68559" bIns="34280"/>
            <a:lstStyle/>
            <a:p>
              <a:pPr>
                <a:defRPr/>
              </a:pPr>
              <a:endParaRPr lang="id-ID" sz="1349"/>
            </a:p>
          </p:txBody>
        </p:sp>
        <p:sp>
          <p:nvSpPr>
            <p:cNvPr id="20" name="Freeform 27"/>
            <p:cNvSpPr>
              <a:spLocks/>
            </p:cNvSpPr>
            <p:nvPr/>
          </p:nvSpPr>
          <p:spPr bwMode="auto">
            <a:xfrm>
              <a:off x="6363658" y="2302554"/>
              <a:ext cx="541229" cy="755020"/>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grpFill/>
            <a:ln>
              <a:noFill/>
            </a:ln>
          </p:spPr>
          <p:txBody>
            <a:bodyPr lIns="68559" tIns="34280" rIns="68559" bIns="34280"/>
            <a:lstStyle/>
            <a:p>
              <a:pPr>
                <a:defRPr/>
              </a:pPr>
              <a:endParaRPr lang="id-ID" sz="1349"/>
            </a:p>
          </p:txBody>
        </p:sp>
        <p:sp>
          <p:nvSpPr>
            <p:cNvPr id="21" name="Freeform 28"/>
            <p:cNvSpPr>
              <a:spLocks/>
            </p:cNvSpPr>
            <p:nvPr/>
          </p:nvSpPr>
          <p:spPr bwMode="auto">
            <a:xfrm>
              <a:off x="6451425" y="2878664"/>
              <a:ext cx="1019446" cy="1046451"/>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grpFill/>
            <a:ln>
              <a:noFill/>
            </a:ln>
          </p:spPr>
          <p:txBody>
            <a:bodyPr lIns="68559" tIns="34280" rIns="68559" bIns="34280"/>
            <a:lstStyle/>
            <a:p>
              <a:pPr>
                <a:defRPr/>
              </a:pPr>
              <a:endParaRPr lang="id-ID" sz="1349"/>
            </a:p>
          </p:txBody>
        </p:sp>
      </p:grpSp>
      <p:grpSp>
        <p:nvGrpSpPr>
          <p:cNvPr id="22" name="Group 71"/>
          <p:cNvGrpSpPr/>
          <p:nvPr/>
        </p:nvGrpSpPr>
        <p:grpSpPr>
          <a:xfrm flipH="1">
            <a:off x="1260654" y="3112437"/>
            <a:ext cx="950304" cy="970898"/>
            <a:chOff x="6076950" y="2555876"/>
            <a:chExt cx="3076576" cy="3143249"/>
          </a:xfrm>
          <a:solidFill>
            <a:schemeClr val="accent3"/>
          </a:solidFill>
          <a:effectLst>
            <a:outerShdw blurRad="177800" dir="18900000" sy="23000" kx="-1200000" algn="bl" rotWithShape="0">
              <a:prstClr val="black">
                <a:alpha val="29000"/>
              </a:prstClr>
            </a:outerShdw>
          </a:effectLst>
        </p:grpSpPr>
        <p:sp>
          <p:nvSpPr>
            <p:cNvPr id="23" name="Freeform 21"/>
            <p:cNvSpPr>
              <a:spLocks/>
            </p:cNvSpPr>
            <p:nvPr/>
          </p:nvSpPr>
          <p:spPr bwMode="auto">
            <a:xfrm>
              <a:off x="8840788" y="5375275"/>
              <a:ext cx="312738" cy="323850"/>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24" name="Freeform 22"/>
            <p:cNvSpPr>
              <a:spLocks/>
            </p:cNvSpPr>
            <p:nvPr/>
          </p:nvSpPr>
          <p:spPr bwMode="auto">
            <a:xfrm>
              <a:off x="8129588" y="4606925"/>
              <a:ext cx="782638" cy="903287"/>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25" name="Freeform 23"/>
            <p:cNvSpPr>
              <a:spLocks/>
            </p:cNvSpPr>
            <p:nvPr/>
          </p:nvSpPr>
          <p:spPr bwMode="auto">
            <a:xfrm>
              <a:off x="8113713" y="4592638"/>
              <a:ext cx="219075" cy="349250"/>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26" name="Freeform 24"/>
            <p:cNvSpPr>
              <a:spLocks/>
            </p:cNvSpPr>
            <p:nvPr/>
          </p:nvSpPr>
          <p:spPr bwMode="auto">
            <a:xfrm>
              <a:off x="6076950" y="3233738"/>
              <a:ext cx="754063" cy="647700"/>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grpFill/>
            <a:ln>
              <a:noFill/>
            </a:ln>
          </p:spPr>
          <p:txBody>
            <a:bodyPr lIns="68559" tIns="34280" rIns="68559" bIns="34280"/>
            <a:lstStyle/>
            <a:p>
              <a:pPr>
                <a:defRPr/>
              </a:pPr>
              <a:endParaRPr lang="id-ID" sz="1349"/>
            </a:p>
          </p:txBody>
        </p:sp>
        <p:sp>
          <p:nvSpPr>
            <p:cNvPr id="27" name="Freeform 25"/>
            <p:cNvSpPr>
              <a:spLocks/>
            </p:cNvSpPr>
            <p:nvPr/>
          </p:nvSpPr>
          <p:spPr bwMode="auto">
            <a:xfrm>
              <a:off x="6634163" y="2638425"/>
              <a:ext cx="279400" cy="730250"/>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grpFill/>
            <a:ln>
              <a:noFill/>
            </a:ln>
          </p:spPr>
          <p:txBody>
            <a:bodyPr lIns="68559" tIns="34280" rIns="68559" bIns="34280"/>
            <a:lstStyle/>
            <a:p>
              <a:pPr>
                <a:defRPr/>
              </a:pPr>
              <a:endParaRPr lang="id-ID" sz="1349"/>
            </a:p>
          </p:txBody>
        </p:sp>
        <p:sp>
          <p:nvSpPr>
            <p:cNvPr id="28" name="Freeform 26"/>
            <p:cNvSpPr>
              <a:spLocks/>
            </p:cNvSpPr>
            <p:nvPr/>
          </p:nvSpPr>
          <p:spPr bwMode="auto">
            <a:xfrm>
              <a:off x="6291263" y="3316288"/>
              <a:ext cx="803275" cy="974725"/>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grpFill/>
            <a:ln>
              <a:noFill/>
            </a:ln>
          </p:spPr>
          <p:txBody>
            <a:bodyPr lIns="68559" tIns="34280" rIns="68559" bIns="34280"/>
            <a:lstStyle/>
            <a:p>
              <a:pPr>
                <a:defRPr/>
              </a:pPr>
              <a:endParaRPr lang="id-ID" sz="1349"/>
            </a:p>
          </p:txBody>
        </p:sp>
        <p:sp>
          <p:nvSpPr>
            <p:cNvPr id="29" name="Freeform 27"/>
            <p:cNvSpPr>
              <a:spLocks/>
            </p:cNvSpPr>
            <p:nvPr/>
          </p:nvSpPr>
          <p:spPr bwMode="auto">
            <a:xfrm>
              <a:off x="6702425" y="2555876"/>
              <a:ext cx="763588" cy="1065212"/>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grpFill/>
            <a:ln>
              <a:noFill/>
            </a:ln>
          </p:spPr>
          <p:txBody>
            <a:bodyPr lIns="68559" tIns="34280" rIns="68559" bIns="34280"/>
            <a:lstStyle/>
            <a:p>
              <a:pPr>
                <a:defRPr/>
              </a:pPr>
              <a:endParaRPr lang="id-ID" sz="1349"/>
            </a:p>
          </p:txBody>
        </p:sp>
        <p:sp>
          <p:nvSpPr>
            <p:cNvPr id="30" name="Freeform 28"/>
            <p:cNvSpPr>
              <a:spLocks/>
            </p:cNvSpPr>
            <p:nvPr/>
          </p:nvSpPr>
          <p:spPr bwMode="auto">
            <a:xfrm>
              <a:off x="6826250" y="3368675"/>
              <a:ext cx="1438275" cy="1476375"/>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grpFill/>
            <a:ln>
              <a:noFill/>
            </a:ln>
          </p:spPr>
          <p:txBody>
            <a:bodyPr lIns="68559" tIns="34280" rIns="68559" bIns="34280"/>
            <a:lstStyle/>
            <a:p>
              <a:pPr>
                <a:defRPr/>
              </a:pPr>
              <a:endParaRPr lang="id-ID" sz="1349"/>
            </a:p>
          </p:txBody>
        </p:sp>
      </p:grpSp>
      <p:grpSp>
        <p:nvGrpSpPr>
          <p:cNvPr id="31" name="Group 80"/>
          <p:cNvGrpSpPr/>
          <p:nvPr/>
        </p:nvGrpSpPr>
        <p:grpSpPr>
          <a:xfrm flipH="1">
            <a:off x="1370035" y="2224167"/>
            <a:ext cx="1390162" cy="1420289"/>
            <a:chOff x="6076950" y="2555876"/>
            <a:chExt cx="3076576" cy="3143249"/>
          </a:xfrm>
          <a:solidFill>
            <a:schemeClr val="accent1"/>
          </a:solidFill>
          <a:effectLst>
            <a:outerShdw blurRad="177800" dir="18900000" sy="23000" kx="-1200000" algn="bl" rotWithShape="0">
              <a:prstClr val="black">
                <a:alpha val="29000"/>
              </a:prstClr>
            </a:outerShdw>
          </a:effectLst>
        </p:grpSpPr>
        <p:sp>
          <p:nvSpPr>
            <p:cNvPr id="32" name="Freeform 21"/>
            <p:cNvSpPr>
              <a:spLocks/>
            </p:cNvSpPr>
            <p:nvPr/>
          </p:nvSpPr>
          <p:spPr bwMode="auto">
            <a:xfrm>
              <a:off x="8840788" y="5375275"/>
              <a:ext cx="312738" cy="323850"/>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33" name="Freeform 22"/>
            <p:cNvSpPr>
              <a:spLocks/>
            </p:cNvSpPr>
            <p:nvPr/>
          </p:nvSpPr>
          <p:spPr bwMode="auto">
            <a:xfrm>
              <a:off x="8129588" y="4606925"/>
              <a:ext cx="782638" cy="903287"/>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34" name="Freeform 23"/>
            <p:cNvSpPr>
              <a:spLocks/>
            </p:cNvSpPr>
            <p:nvPr/>
          </p:nvSpPr>
          <p:spPr bwMode="auto">
            <a:xfrm>
              <a:off x="8113713" y="4592638"/>
              <a:ext cx="219075" cy="349250"/>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35" name="Freeform 24"/>
            <p:cNvSpPr>
              <a:spLocks/>
            </p:cNvSpPr>
            <p:nvPr/>
          </p:nvSpPr>
          <p:spPr bwMode="auto">
            <a:xfrm>
              <a:off x="6076950" y="3233738"/>
              <a:ext cx="754063" cy="647700"/>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grpFill/>
            <a:ln>
              <a:noFill/>
            </a:ln>
          </p:spPr>
          <p:txBody>
            <a:bodyPr lIns="68559" tIns="34280" rIns="68559" bIns="34280"/>
            <a:lstStyle/>
            <a:p>
              <a:pPr>
                <a:defRPr/>
              </a:pPr>
              <a:endParaRPr lang="id-ID" sz="1349"/>
            </a:p>
          </p:txBody>
        </p:sp>
        <p:sp>
          <p:nvSpPr>
            <p:cNvPr id="36" name="Freeform 25"/>
            <p:cNvSpPr>
              <a:spLocks/>
            </p:cNvSpPr>
            <p:nvPr/>
          </p:nvSpPr>
          <p:spPr bwMode="auto">
            <a:xfrm>
              <a:off x="6634163" y="2638425"/>
              <a:ext cx="279400" cy="730250"/>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grpFill/>
            <a:ln>
              <a:noFill/>
            </a:ln>
          </p:spPr>
          <p:txBody>
            <a:bodyPr lIns="68559" tIns="34280" rIns="68559" bIns="34280"/>
            <a:lstStyle/>
            <a:p>
              <a:pPr>
                <a:defRPr/>
              </a:pPr>
              <a:endParaRPr lang="id-ID" sz="1349"/>
            </a:p>
          </p:txBody>
        </p:sp>
        <p:sp>
          <p:nvSpPr>
            <p:cNvPr id="37" name="Freeform 26"/>
            <p:cNvSpPr>
              <a:spLocks/>
            </p:cNvSpPr>
            <p:nvPr/>
          </p:nvSpPr>
          <p:spPr bwMode="auto">
            <a:xfrm>
              <a:off x="6291263" y="3316288"/>
              <a:ext cx="803275" cy="974725"/>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grpFill/>
            <a:ln>
              <a:noFill/>
            </a:ln>
          </p:spPr>
          <p:txBody>
            <a:bodyPr lIns="68559" tIns="34280" rIns="68559" bIns="34280"/>
            <a:lstStyle/>
            <a:p>
              <a:pPr>
                <a:defRPr/>
              </a:pPr>
              <a:endParaRPr lang="id-ID" sz="1349"/>
            </a:p>
          </p:txBody>
        </p:sp>
        <p:sp>
          <p:nvSpPr>
            <p:cNvPr id="38" name="Freeform 27"/>
            <p:cNvSpPr>
              <a:spLocks/>
            </p:cNvSpPr>
            <p:nvPr/>
          </p:nvSpPr>
          <p:spPr bwMode="auto">
            <a:xfrm>
              <a:off x="6702425" y="2555876"/>
              <a:ext cx="763588" cy="1065212"/>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grpFill/>
            <a:ln>
              <a:noFill/>
            </a:ln>
          </p:spPr>
          <p:txBody>
            <a:bodyPr lIns="68559" tIns="34280" rIns="68559" bIns="34280"/>
            <a:lstStyle/>
            <a:p>
              <a:pPr>
                <a:defRPr/>
              </a:pPr>
              <a:endParaRPr lang="id-ID" sz="1349"/>
            </a:p>
          </p:txBody>
        </p:sp>
        <p:sp>
          <p:nvSpPr>
            <p:cNvPr id="39" name="Freeform 28"/>
            <p:cNvSpPr>
              <a:spLocks/>
            </p:cNvSpPr>
            <p:nvPr/>
          </p:nvSpPr>
          <p:spPr bwMode="auto">
            <a:xfrm>
              <a:off x="6826250" y="3368675"/>
              <a:ext cx="1438275" cy="1476375"/>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grpFill/>
            <a:ln>
              <a:noFill/>
            </a:ln>
          </p:spPr>
          <p:txBody>
            <a:bodyPr lIns="68559" tIns="34280" rIns="68559" bIns="34280"/>
            <a:lstStyle/>
            <a:p>
              <a:pPr>
                <a:defRPr/>
              </a:pPr>
              <a:endParaRPr lang="id-ID" sz="1349"/>
            </a:p>
          </p:txBody>
        </p:sp>
      </p:grpSp>
      <p:sp>
        <p:nvSpPr>
          <p:cNvPr id="40" name="Rectangle 113"/>
          <p:cNvSpPr/>
          <p:nvPr/>
        </p:nvSpPr>
        <p:spPr>
          <a:xfrm>
            <a:off x="4965578" y="2928829"/>
            <a:ext cx="185681" cy="1872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41" name="Rectangle 114"/>
          <p:cNvSpPr/>
          <p:nvPr/>
        </p:nvSpPr>
        <p:spPr>
          <a:xfrm>
            <a:off x="4965578" y="3771531"/>
            <a:ext cx="185681" cy="1872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sp>
        <p:nvSpPr>
          <p:cNvPr id="42" name="Rectangle 133"/>
          <p:cNvSpPr/>
          <p:nvPr/>
        </p:nvSpPr>
        <p:spPr>
          <a:xfrm>
            <a:off x="4965578" y="4607886"/>
            <a:ext cx="185681" cy="187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300">
              <a:solidFill>
                <a:srgbClr val="FFFFFF"/>
              </a:solidFill>
            </a:endParaRPr>
          </a:p>
        </p:txBody>
      </p:sp>
      <p:grpSp>
        <p:nvGrpSpPr>
          <p:cNvPr id="43" name="Group 134"/>
          <p:cNvGrpSpPr/>
          <p:nvPr/>
        </p:nvGrpSpPr>
        <p:grpSpPr>
          <a:xfrm>
            <a:off x="5301685" y="2895602"/>
            <a:ext cx="228897" cy="225253"/>
            <a:chOff x="6297613" y="1392238"/>
            <a:chExt cx="498475" cy="490537"/>
          </a:xfrm>
          <a:solidFill>
            <a:schemeClr val="bg1">
              <a:lumMod val="65000"/>
            </a:schemeClr>
          </a:solidFill>
        </p:grpSpPr>
        <p:sp>
          <p:nvSpPr>
            <p:cNvPr id="44" name="Freeform 135"/>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45" name="Freeform 136"/>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46" name="Freeform 137"/>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grpSp>
      <p:grpSp>
        <p:nvGrpSpPr>
          <p:cNvPr id="47" name="Group 138"/>
          <p:cNvGrpSpPr/>
          <p:nvPr/>
        </p:nvGrpSpPr>
        <p:grpSpPr>
          <a:xfrm>
            <a:off x="5310070" y="3736404"/>
            <a:ext cx="212132" cy="225253"/>
            <a:chOff x="6881813" y="2154238"/>
            <a:chExt cx="461963" cy="490538"/>
          </a:xfrm>
          <a:solidFill>
            <a:schemeClr val="bg1">
              <a:lumMod val="65000"/>
            </a:schemeClr>
          </a:solidFill>
        </p:grpSpPr>
        <p:sp>
          <p:nvSpPr>
            <p:cNvPr id="48" name="Freeform 22"/>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49" name="Freeform 23"/>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sp>
          <p:nvSpPr>
            <p:cNvPr id="50" name="Freeform 24"/>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59" tIns="34280" rIns="68559" bIns="34280"/>
            <a:lstStyle/>
            <a:p>
              <a:pPr>
                <a:defRPr/>
              </a:pPr>
              <a:endParaRPr lang="id-ID" sz="1349"/>
            </a:p>
          </p:txBody>
        </p:sp>
      </p:grpSp>
      <p:sp>
        <p:nvSpPr>
          <p:cNvPr id="51" name="Freeform 28"/>
          <p:cNvSpPr>
            <a:spLocks noEditPoints="1"/>
          </p:cNvSpPr>
          <p:nvPr/>
        </p:nvSpPr>
        <p:spPr bwMode="auto">
          <a:xfrm>
            <a:off x="5303614" y="4552340"/>
            <a:ext cx="225356" cy="226943"/>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1">
              <a:lumMod val="65000"/>
            </a:schemeClr>
          </a:solidFill>
          <a:ln>
            <a:noFill/>
          </a:ln>
        </p:spPr>
        <p:txBody>
          <a:bodyPr lIns="68559" tIns="34280" rIns="68559" bIns="34280"/>
          <a:lstStyle/>
          <a:p>
            <a:pPr>
              <a:defRPr/>
            </a:pPr>
            <a:endParaRPr lang="id-ID" sz="1349"/>
          </a:p>
        </p:txBody>
      </p:sp>
      <p:sp>
        <p:nvSpPr>
          <p:cNvPr id="52" name="TextBox 51"/>
          <p:cNvSpPr txBox="1"/>
          <p:nvPr/>
        </p:nvSpPr>
        <p:spPr>
          <a:xfrm>
            <a:off x="5579754" y="2759018"/>
            <a:ext cx="861133" cy="253916"/>
          </a:xfrm>
          <a:prstGeom prst="rect">
            <a:avLst/>
          </a:prstGeom>
          <a:noFill/>
        </p:spPr>
        <p:txBody>
          <a:bodyPr wrap="none">
            <a:spAutoFit/>
          </a:bodyPr>
          <a:lstStyle/>
          <a:p>
            <a:pPr>
              <a:defRPr/>
            </a:pPr>
            <a:r>
              <a:rPr lang="id-ID" sz="1050" dirty="0">
                <a:solidFill>
                  <a:schemeClr val="bg1">
                    <a:lumMod val="50000"/>
                  </a:schemeClr>
                </a:solidFill>
                <a:latin typeface="Raleway" panose="020B0003030101060003" pitchFamily="34" charset="0"/>
              </a:rPr>
              <a:t>Content</a:t>
            </a:r>
            <a:r>
              <a:rPr lang="id-ID" sz="1050" b="1" dirty="0">
                <a:solidFill>
                  <a:schemeClr val="bg1">
                    <a:lumMod val="50000"/>
                  </a:schemeClr>
                </a:solidFill>
                <a:latin typeface="Raleway" panose="020B0003030101060003" pitchFamily="34" charset="0"/>
              </a:rPr>
              <a:t> 01</a:t>
            </a:r>
          </a:p>
        </p:txBody>
      </p:sp>
      <p:sp>
        <p:nvSpPr>
          <p:cNvPr id="53" name="TextBox 52"/>
          <p:cNvSpPr txBox="1"/>
          <p:nvPr/>
        </p:nvSpPr>
        <p:spPr>
          <a:xfrm>
            <a:off x="5579752" y="2920893"/>
            <a:ext cx="1688579" cy="338554"/>
          </a:xfrm>
          <a:prstGeom prst="rect">
            <a:avLst/>
          </a:prstGeom>
          <a:noFill/>
        </p:spPr>
        <p:txBody>
          <a:bodyPr>
            <a:spAutoFit/>
          </a:bodyPr>
          <a:lstStyle/>
          <a:p>
            <a:pPr eaLnBrk="1" hangingPunct="1"/>
            <a:r>
              <a:rPr lang="id-ID" altLang="zh-CN" sz="800">
                <a:solidFill>
                  <a:srgbClr val="A6A6A6"/>
                </a:solidFill>
              </a:rPr>
              <a:t>Suitable for all category</a:t>
            </a:r>
            <a:r>
              <a:rPr lang="en-US" sz="800">
                <a:solidFill>
                  <a:srgbClr val="A6A6A6"/>
                </a:solidFill>
              </a:rPr>
              <a:t>, Lorem Ipsum is not simply random text.</a:t>
            </a:r>
            <a:endParaRPr lang="en-US" sz="800" b="1">
              <a:solidFill>
                <a:srgbClr val="A6A6A6"/>
              </a:solidFill>
              <a:latin typeface="Signika Negative"/>
            </a:endParaRPr>
          </a:p>
        </p:txBody>
      </p:sp>
      <p:sp>
        <p:nvSpPr>
          <p:cNvPr id="54" name="TextBox 53"/>
          <p:cNvSpPr txBox="1"/>
          <p:nvPr/>
        </p:nvSpPr>
        <p:spPr>
          <a:xfrm>
            <a:off x="5579754" y="3541414"/>
            <a:ext cx="861133" cy="253916"/>
          </a:xfrm>
          <a:prstGeom prst="rect">
            <a:avLst/>
          </a:prstGeom>
          <a:noFill/>
        </p:spPr>
        <p:txBody>
          <a:bodyPr wrap="none">
            <a:spAutoFit/>
          </a:bodyPr>
          <a:lstStyle/>
          <a:p>
            <a:pPr>
              <a:defRPr/>
            </a:pPr>
            <a:r>
              <a:rPr lang="id-ID" sz="1050" dirty="0">
                <a:solidFill>
                  <a:schemeClr val="bg1">
                    <a:lumMod val="50000"/>
                  </a:schemeClr>
                </a:solidFill>
                <a:latin typeface="Raleway" panose="020B0003030101060003" pitchFamily="34" charset="0"/>
              </a:rPr>
              <a:t>Content</a:t>
            </a:r>
            <a:r>
              <a:rPr lang="id-ID" sz="1050" b="1" dirty="0">
                <a:solidFill>
                  <a:schemeClr val="bg1">
                    <a:lumMod val="50000"/>
                  </a:schemeClr>
                </a:solidFill>
                <a:latin typeface="Raleway" panose="020B0003030101060003" pitchFamily="34" charset="0"/>
              </a:rPr>
              <a:t> 02</a:t>
            </a:r>
          </a:p>
        </p:txBody>
      </p:sp>
      <p:sp>
        <p:nvSpPr>
          <p:cNvPr id="55" name="TextBox 54"/>
          <p:cNvSpPr txBox="1"/>
          <p:nvPr/>
        </p:nvSpPr>
        <p:spPr>
          <a:xfrm>
            <a:off x="5579752" y="3701702"/>
            <a:ext cx="1688579" cy="338554"/>
          </a:xfrm>
          <a:prstGeom prst="rect">
            <a:avLst/>
          </a:prstGeom>
          <a:noFill/>
        </p:spPr>
        <p:txBody>
          <a:bodyPr>
            <a:spAutoFit/>
          </a:bodyPr>
          <a:lstStyle/>
          <a:p>
            <a:pPr eaLnBrk="1" hangingPunct="1"/>
            <a:r>
              <a:rPr lang="id-ID" altLang="zh-CN" sz="800">
                <a:solidFill>
                  <a:srgbClr val="A6A6A6"/>
                </a:solidFill>
              </a:rPr>
              <a:t>Suitable for all category</a:t>
            </a:r>
            <a:r>
              <a:rPr lang="en-US" sz="800">
                <a:solidFill>
                  <a:srgbClr val="A6A6A6"/>
                </a:solidFill>
              </a:rPr>
              <a:t>, Lorem Ipsum is not simply random text.</a:t>
            </a:r>
            <a:endParaRPr lang="en-US" sz="800" b="1">
              <a:solidFill>
                <a:srgbClr val="A6A6A6"/>
              </a:solidFill>
              <a:latin typeface="Signika Negative"/>
            </a:endParaRPr>
          </a:p>
        </p:txBody>
      </p:sp>
      <p:sp>
        <p:nvSpPr>
          <p:cNvPr id="56" name="TextBox 55"/>
          <p:cNvSpPr txBox="1"/>
          <p:nvPr/>
        </p:nvSpPr>
        <p:spPr>
          <a:xfrm>
            <a:off x="5579754" y="4392052"/>
            <a:ext cx="861133" cy="253916"/>
          </a:xfrm>
          <a:prstGeom prst="rect">
            <a:avLst/>
          </a:prstGeom>
          <a:noFill/>
        </p:spPr>
        <p:txBody>
          <a:bodyPr wrap="none">
            <a:spAutoFit/>
          </a:bodyPr>
          <a:lstStyle/>
          <a:p>
            <a:pPr>
              <a:defRPr/>
            </a:pPr>
            <a:r>
              <a:rPr lang="id-ID" sz="1050" dirty="0">
                <a:solidFill>
                  <a:schemeClr val="bg1">
                    <a:lumMod val="50000"/>
                  </a:schemeClr>
                </a:solidFill>
                <a:latin typeface="Raleway" panose="020B0003030101060003" pitchFamily="34" charset="0"/>
              </a:rPr>
              <a:t>Content</a:t>
            </a:r>
            <a:r>
              <a:rPr lang="id-ID" sz="1050" b="1" dirty="0">
                <a:solidFill>
                  <a:schemeClr val="bg1">
                    <a:lumMod val="50000"/>
                  </a:schemeClr>
                </a:solidFill>
                <a:latin typeface="Raleway" panose="020B0003030101060003" pitchFamily="34" charset="0"/>
              </a:rPr>
              <a:t> 03</a:t>
            </a:r>
          </a:p>
        </p:txBody>
      </p:sp>
      <p:sp>
        <p:nvSpPr>
          <p:cNvPr id="57" name="TextBox 56"/>
          <p:cNvSpPr txBox="1"/>
          <p:nvPr/>
        </p:nvSpPr>
        <p:spPr>
          <a:xfrm>
            <a:off x="5579752" y="4552339"/>
            <a:ext cx="1688579" cy="338554"/>
          </a:xfrm>
          <a:prstGeom prst="rect">
            <a:avLst/>
          </a:prstGeom>
          <a:noFill/>
        </p:spPr>
        <p:txBody>
          <a:bodyPr>
            <a:spAutoFit/>
          </a:bodyPr>
          <a:lstStyle/>
          <a:p>
            <a:pPr eaLnBrk="1" hangingPunct="1"/>
            <a:r>
              <a:rPr lang="id-ID" altLang="zh-CN" sz="800">
                <a:solidFill>
                  <a:srgbClr val="A6A6A6"/>
                </a:solidFill>
              </a:rPr>
              <a:t>Suitable for all category</a:t>
            </a:r>
            <a:r>
              <a:rPr lang="en-US" sz="800">
                <a:solidFill>
                  <a:srgbClr val="A6A6A6"/>
                </a:solidFill>
              </a:rPr>
              <a:t>, Lorem Ipsum is not simply random text.</a:t>
            </a:r>
            <a:endParaRPr lang="en-US" sz="800" b="1">
              <a:solidFill>
                <a:srgbClr val="A6A6A6"/>
              </a:solidFill>
              <a:latin typeface="Signika Negative"/>
            </a:endParaRPr>
          </a:p>
        </p:txBody>
      </p:sp>
    </p:spTree>
    <p:extLst>
      <p:ext uri="{BB962C8B-B14F-4D97-AF65-F5344CB8AC3E}">
        <p14:creationId xmlns:p14="http://schemas.microsoft.com/office/powerpoint/2010/main" val="1114052875"/>
      </p:ext>
    </p:extLst>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1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500"/>
                                        <p:tgtEl>
                                          <p:spTgt spid="2"/>
                                        </p:tgtEl>
                                      </p:cBhvr>
                                    </p:animEffect>
                                  </p:childTnLst>
                                </p:cTn>
                              </p:par>
                              <p:par>
                                <p:cTn id="16" presetID="2" presetClass="entr" presetSubtype="3"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1+#ppt_w/2"/>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500"/>
                                        <p:tgtEl>
                                          <p:spTgt spid="13"/>
                                        </p:tgtEl>
                                      </p:cBhvr>
                                    </p:animEffect>
                                  </p:childTnLst>
                                </p:cTn>
                              </p:par>
                            </p:childTnLst>
                          </p:cTn>
                        </p:par>
                        <p:par>
                          <p:cTn id="23" fill="hold">
                            <p:stCondLst>
                              <p:cond delay="2000"/>
                            </p:stCondLst>
                            <p:childTnLst>
                              <p:par>
                                <p:cTn id="24" presetID="2" presetClass="entr" presetSubtype="3"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750" fill="hold"/>
                                        <p:tgtEl>
                                          <p:spTgt spid="31"/>
                                        </p:tgtEl>
                                        <p:attrNameLst>
                                          <p:attrName>ppt_x</p:attrName>
                                        </p:attrNameLst>
                                      </p:cBhvr>
                                      <p:tavLst>
                                        <p:tav tm="0">
                                          <p:val>
                                            <p:strVal val="1+#ppt_w/2"/>
                                          </p:val>
                                        </p:tav>
                                        <p:tav tm="100000">
                                          <p:val>
                                            <p:strVal val="#ppt_x"/>
                                          </p:val>
                                        </p:tav>
                                      </p:tavLst>
                                    </p:anim>
                                    <p:anim calcmode="lin" valueType="num">
                                      <p:cBhvr additive="base">
                                        <p:cTn id="27" dur="750" fill="hold"/>
                                        <p:tgtEl>
                                          <p:spTgt spid="31"/>
                                        </p:tgtEl>
                                        <p:attrNameLst>
                                          <p:attrName>ppt_y</p:attrName>
                                        </p:attrNameLst>
                                      </p:cBhvr>
                                      <p:tavLst>
                                        <p:tav tm="0">
                                          <p:val>
                                            <p:strVal val="0-#ppt_h/2"/>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1250"/>
                                        <p:tgtEl>
                                          <p:spTgt spid="31"/>
                                        </p:tgtEl>
                                      </p:cBhvr>
                                    </p:animEffect>
                                  </p:childTnLst>
                                </p:cTn>
                              </p:par>
                            </p:childTnLst>
                          </p:cTn>
                        </p:par>
                        <p:par>
                          <p:cTn id="31" fill="hold">
                            <p:stCondLst>
                              <p:cond delay="3250"/>
                            </p:stCondLst>
                            <p:childTnLst>
                              <p:par>
                                <p:cTn id="32" presetID="2" presetClass="entr" presetSubtype="3"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1+#ppt_w/2"/>
                                          </p:val>
                                        </p:tav>
                                        <p:tav tm="100000">
                                          <p:val>
                                            <p:strVal val="#ppt_x"/>
                                          </p:val>
                                        </p:tav>
                                      </p:tavLst>
                                    </p:anim>
                                    <p:anim calcmode="lin" valueType="num">
                                      <p:cBhvr additive="base">
                                        <p:cTn id="35" dur="500" fill="hold"/>
                                        <p:tgtEl>
                                          <p:spTgt spid="22"/>
                                        </p:tgtEl>
                                        <p:attrNameLst>
                                          <p:attrName>ppt_y</p:attrName>
                                        </p:attrNameLst>
                                      </p:cBhvr>
                                      <p:tavLst>
                                        <p:tav tm="0">
                                          <p:val>
                                            <p:strVal val="0-#ppt_h/2"/>
                                          </p:val>
                                        </p:tav>
                                        <p:tav tm="100000">
                                          <p:val>
                                            <p:strVal val="#ppt_y"/>
                                          </p:val>
                                        </p:tav>
                                      </p:tavLst>
                                    </p:anim>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childTnLst>
                                </p:cTn>
                              </p:par>
                            </p:childTnLst>
                          </p:cTn>
                        </p:par>
                        <p:par>
                          <p:cTn id="39" fill="hold">
                            <p:stCondLst>
                              <p:cond delay="4250"/>
                            </p:stCondLst>
                            <p:childTnLst>
                              <p:par>
                                <p:cTn id="40" presetID="53" presetClass="entr" presetSubtype="16"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fltVal val="0"/>
                                          </p:val>
                                        </p:tav>
                                        <p:tav tm="100000">
                                          <p:val>
                                            <p:strVal val="#ppt_h"/>
                                          </p:val>
                                        </p:tav>
                                      </p:tavLst>
                                    </p:anim>
                                    <p:animEffect transition="in" filter="fade">
                                      <p:cBhvr>
                                        <p:cTn id="44" dur="500"/>
                                        <p:tgtEl>
                                          <p:spTgt spid="40"/>
                                        </p:tgtEl>
                                      </p:cBhvr>
                                    </p:animEffect>
                                  </p:childTnLst>
                                </p:cTn>
                              </p:par>
                            </p:childTnLst>
                          </p:cTn>
                        </p:par>
                        <p:par>
                          <p:cTn id="45" fill="hold">
                            <p:stCondLst>
                              <p:cond delay="4750"/>
                            </p:stCondLst>
                            <p:childTnLst>
                              <p:par>
                                <p:cTn id="46" presetID="10" presetClass="entr" presetSubtype="0"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par>
                          <p:cTn id="49" fill="hold">
                            <p:stCondLst>
                              <p:cond delay="5250"/>
                            </p:stCondLst>
                            <p:childTnLst>
                              <p:par>
                                <p:cTn id="50" presetID="10" presetClass="entr" presetSubtype="0"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par>
                          <p:cTn id="61" fill="hold">
                            <p:stCondLst>
                              <p:cond delay="5750"/>
                            </p:stCondLst>
                            <p:childTnLst>
                              <p:par>
                                <p:cTn id="62" presetID="10" presetClass="entr" presetSubtype="0" fill="hold"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par>
                          <p:cTn id="65" fill="hold">
                            <p:stCondLst>
                              <p:cond delay="6250"/>
                            </p:stCondLst>
                            <p:childTnLst>
                              <p:par>
                                <p:cTn id="66" presetID="10" presetClass="entr" presetSubtype="0"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500" fill="hold"/>
                                        <p:tgtEl>
                                          <p:spTgt spid="42"/>
                                        </p:tgtEl>
                                        <p:attrNameLst>
                                          <p:attrName>ppt_w</p:attrName>
                                        </p:attrNameLst>
                                      </p:cBhvr>
                                      <p:tavLst>
                                        <p:tav tm="0">
                                          <p:val>
                                            <p:fltVal val="0"/>
                                          </p:val>
                                        </p:tav>
                                        <p:tav tm="100000">
                                          <p:val>
                                            <p:strVal val="#ppt_w"/>
                                          </p:val>
                                        </p:tav>
                                      </p:tavLst>
                                    </p:anim>
                                    <p:anim calcmode="lin" valueType="num">
                                      <p:cBhvr>
                                        <p:cTn id="75" dur="500" fill="hold"/>
                                        <p:tgtEl>
                                          <p:spTgt spid="42"/>
                                        </p:tgtEl>
                                        <p:attrNameLst>
                                          <p:attrName>ppt_h</p:attrName>
                                        </p:attrNameLst>
                                      </p:cBhvr>
                                      <p:tavLst>
                                        <p:tav tm="0">
                                          <p:val>
                                            <p:fltVal val="0"/>
                                          </p:val>
                                        </p:tav>
                                        <p:tav tm="100000">
                                          <p:val>
                                            <p:strVal val="#ppt_h"/>
                                          </p:val>
                                        </p:tav>
                                      </p:tavLst>
                                    </p:anim>
                                    <p:animEffect transition="in" filter="fade">
                                      <p:cBhvr>
                                        <p:cTn id="76" dur="500"/>
                                        <p:tgtEl>
                                          <p:spTgt spid="42"/>
                                        </p:tgtEl>
                                      </p:cBhvr>
                                    </p:animEffect>
                                  </p:childTnLst>
                                </p:cTn>
                              </p:par>
                            </p:childTnLst>
                          </p:cTn>
                        </p:par>
                        <p:par>
                          <p:cTn id="77" fill="hold">
                            <p:stCondLst>
                              <p:cond delay="675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childTnLst>
                          </p:cTn>
                        </p:par>
                        <p:par>
                          <p:cTn id="81" fill="hold">
                            <p:stCondLst>
                              <p:cond delay="7250"/>
                            </p:stCondLst>
                            <p:childTnLst>
                              <p:par>
                                <p:cTn id="82" presetID="10" presetClass="entr" presetSubtype="0"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0" grpId="0" animBg="1"/>
      <p:bldP spid="41" grpId="0" animBg="1"/>
      <p:bldP spid="42" grpId="0" animBg="1"/>
      <p:bldP spid="52" grpId="0"/>
      <p:bldP spid="53" grpId="0"/>
      <p:bldP spid="54" grpId="0"/>
      <p:bldP spid="55" grpId="0"/>
      <p:bldP spid="56"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p:cNvGrpSpPr/>
          <p:nvPr/>
        </p:nvGrpSpPr>
        <p:grpSpPr>
          <a:xfrm>
            <a:off x="2322195" y="2416789"/>
            <a:ext cx="1192530" cy="1124102"/>
            <a:chOff x="4876" y="5073"/>
            <a:chExt cx="2504" cy="2360"/>
          </a:xfrm>
        </p:grpSpPr>
        <p:sp>
          <p:nvSpPr>
            <p:cNvPr id="39" name="淘宝店chenying0907 5"/>
            <p:cNvSpPr/>
            <p:nvPr/>
          </p:nvSpPr>
          <p:spPr bwMode="auto">
            <a:xfrm>
              <a:off x="4876" y="5073"/>
              <a:ext cx="2504" cy="2361"/>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80 w 697"/>
                <a:gd name="T15" fmla="*/ 696 h 696"/>
                <a:gd name="T16" fmla="*/ 580 w 697"/>
                <a:gd name="T17" fmla="*/ 438 h 696"/>
                <a:gd name="T18" fmla="*/ 604 w 697"/>
                <a:gd name="T19" fmla="*/ 441 h 696"/>
                <a:gd name="T20" fmla="*/ 697 w 697"/>
                <a:gd name="T21" fmla="*/ 348 h 696"/>
                <a:gd name="T22" fmla="*/ 604 w 697"/>
                <a:gd name="T23" fmla="*/ 255 h 696"/>
                <a:gd name="T24" fmla="*/ 580 w 697"/>
                <a:gd name="T25" fmla="*/ 258 h 696"/>
                <a:gd name="T26" fmla="*/ 580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80" y="696"/>
                    <a:pt x="580" y="696"/>
                    <a:pt x="580" y="696"/>
                  </a:cubicBezTo>
                  <a:cubicBezTo>
                    <a:pt x="580" y="438"/>
                    <a:pt x="580" y="438"/>
                    <a:pt x="580" y="438"/>
                  </a:cubicBezTo>
                  <a:cubicBezTo>
                    <a:pt x="587" y="440"/>
                    <a:pt x="595" y="441"/>
                    <a:pt x="604" y="441"/>
                  </a:cubicBezTo>
                  <a:cubicBezTo>
                    <a:pt x="655" y="441"/>
                    <a:pt x="697" y="400"/>
                    <a:pt x="697" y="348"/>
                  </a:cubicBezTo>
                  <a:cubicBezTo>
                    <a:pt x="697" y="296"/>
                    <a:pt x="655" y="255"/>
                    <a:pt x="604" y="255"/>
                  </a:cubicBezTo>
                  <a:cubicBezTo>
                    <a:pt x="595" y="255"/>
                    <a:pt x="587" y="256"/>
                    <a:pt x="580" y="258"/>
                  </a:cubicBezTo>
                  <a:cubicBezTo>
                    <a:pt x="580" y="0"/>
                    <a:pt x="580" y="0"/>
                    <a:pt x="580" y="0"/>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淘宝店chenying0907 67"/>
            <p:cNvGrpSpPr/>
            <p:nvPr/>
          </p:nvGrpSpPr>
          <p:grpSpPr>
            <a:xfrm>
              <a:off x="5812" y="6000"/>
              <a:ext cx="633" cy="569"/>
              <a:chOff x="1004888" y="993775"/>
              <a:chExt cx="2438400" cy="2332038"/>
            </a:xfrm>
            <a:solidFill>
              <a:srgbClr val="233053"/>
            </a:solidFill>
          </p:grpSpPr>
          <p:sp>
            <p:nvSpPr>
              <p:cNvPr id="69" name="淘宝店chenying0907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sz="1500" dirty="0">
                  <a:solidFill>
                    <a:prstClr val="black"/>
                  </a:solidFill>
                </a:endParaRPr>
              </a:p>
            </p:txBody>
          </p:sp>
          <p:sp>
            <p:nvSpPr>
              <p:cNvPr id="70" name="淘宝店chenying0907 69"/>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9F6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noAutofit/>
              </a:bodyPr>
              <a:lstStyle/>
              <a:p>
                <a:endParaRPr lang="zh-CN" altLang="en-US" sz="1500" dirty="0">
                  <a:solidFill>
                    <a:prstClr val="black"/>
                  </a:solidFill>
                </a:endParaRPr>
              </a:p>
            </p:txBody>
          </p:sp>
        </p:grpSp>
      </p:grpSp>
      <p:grpSp>
        <p:nvGrpSpPr>
          <p:cNvPr id="5" name="组合 14"/>
          <p:cNvGrpSpPr/>
          <p:nvPr/>
        </p:nvGrpSpPr>
        <p:grpSpPr>
          <a:xfrm>
            <a:off x="5454015" y="2410598"/>
            <a:ext cx="1192530" cy="1124102"/>
            <a:chOff x="11429" y="5073"/>
            <a:chExt cx="2504" cy="2360"/>
          </a:xfrm>
        </p:grpSpPr>
        <p:sp>
          <p:nvSpPr>
            <p:cNvPr id="72" name="淘宝店chenying0907 8"/>
            <p:cNvSpPr/>
            <p:nvPr/>
          </p:nvSpPr>
          <p:spPr bwMode="auto">
            <a:xfrm>
              <a:off x="11429" y="5073"/>
              <a:ext cx="2505" cy="2361"/>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79 w 697"/>
                <a:gd name="T15" fmla="*/ 696 h 696"/>
                <a:gd name="T16" fmla="*/ 579 w 697"/>
                <a:gd name="T17" fmla="*/ 438 h 696"/>
                <a:gd name="T18" fmla="*/ 603 w 697"/>
                <a:gd name="T19" fmla="*/ 441 h 696"/>
                <a:gd name="T20" fmla="*/ 697 w 697"/>
                <a:gd name="T21" fmla="*/ 348 h 696"/>
                <a:gd name="T22" fmla="*/ 603 w 697"/>
                <a:gd name="T23" fmla="*/ 255 h 696"/>
                <a:gd name="T24" fmla="*/ 579 w 697"/>
                <a:gd name="T25" fmla="*/ 258 h 696"/>
                <a:gd name="T26" fmla="*/ 579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79" y="696"/>
                    <a:pt x="579" y="696"/>
                    <a:pt x="579" y="696"/>
                  </a:cubicBezTo>
                  <a:cubicBezTo>
                    <a:pt x="579" y="438"/>
                    <a:pt x="579" y="438"/>
                    <a:pt x="579" y="438"/>
                  </a:cubicBezTo>
                  <a:cubicBezTo>
                    <a:pt x="587" y="440"/>
                    <a:pt x="595" y="441"/>
                    <a:pt x="603" y="441"/>
                  </a:cubicBezTo>
                  <a:cubicBezTo>
                    <a:pt x="655" y="441"/>
                    <a:pt x="697" y="400"/>
                    <a:pt x="697" y="348"/>
                  </a:cubicBezTo>
                  <a:cubicBezTo>
                    <a:pt x="697" y="296"/>
                    <a:pt x="655" y="255"/>
                    <a:pt x="603" y="255"/>
                  </a:cubicBezTo>
                  <a:cubicBezTo>
                    <a:pt x="595" y="255"/>
                    <a:pt x="587" y="256"/>
                    <a:pt x="579" y="258"/>
                  </a:cubicBezTo>
                  <a:cubicBezTo>
                    <a:pt x="579" y="0"/>
                    <a:pt x="579" y="0"/>
                    <a:pt x="579" y="0"/>
                  </a:cubicBezTo>
                  <a:lnTo>
                    <a:pt x="0" y="0"/>
                  </a:lnTo>
                  <a:close/>
                </a:path>
              </a:pathLst>
            </a:custGeom>
            <a:solidFill>
              <a:schemeClr val="accent4"/>
            </a:solidFill>
            <a:ln>
              <a:solidFill>
                <a:srgbClr val="FFD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 name="淘宝店chenying0907 72"/>
            <p:cNvGrpSpPr/>
            <p:nvPr/>
          </p:nvGrpSpPr>
          <p:grpSpPr>
            <a:xfrm>
              <a:off x="12348" y="6003"/>
              <a:ext cx="846" cy="605"/>
              <a:chOff x="4268086" y="4221191"/>
              <a:chExt cx="509646" cy="387231"/>
            </a:xfrm>
            <a:solidFill>
              <a:srgbClr val="233053"/>
            </a:solidFill>
          </p:grpSpPr>
          <p:sp>
            <p:nvSpPr>
              <p:cNvPr id="74" name="淘宝店chenying0907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rgbClr val="F9F6E1"/>
              </a:solid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sz="1500" dirty="0">
                  <a:solidFill>
                    <a:prstClr val="black"/>
                  </a:solidFill>
                </a:endParaRPr>
              </a:p>
            </p:txBody>
          </p:sp>
          <p:sp>
            <p:nvSpPr>
              <p:cNvPr id="75" name="淘宝店chenying0907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rgbClr val="F9F6E1"/>
              </a:solid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sz="1500" dirty="0">
                  <a:solidFill>
                    <a:prstClr val="black"/>
                  </a:solidFill>
                </a:endParaRPr>
              </a:p>
            </p:txBody>
          </p:sp>
        </p:grpSp>
      </p:grpSp>
      <p:grpSp>
        <p:nvGrpSpPr>
          <p:cNvPr id="7" name="组合 13"/>
          <p:cNvGrpSpPr/>
          <p:nvPr/>
        </p:nvGrpSpPr>
        <p:grpSpPr>
          <a:xfrm>
            <a:off x="4406742" y="2416789"/>
            <a:ext cx="1192530" cy="1124102"/>
            <a:chOff x="9244" y="5073"/>
            <a:chExt cx="2504" cy="2360"/>
          </a:xfrm>
        </p:grpSpPr>
        <p:sp>
          <p:nvSpPr>
            <p:cNvPr id="77" name="淘宝店chenying0907 7"/>
            <p:cNvSpPr/>
            <p:nvPr/>
          </p:nvSpPr>
          <p:spPr bwMode="auto">
            <a:xfrm>
              <a:off x="9244" y="5073"/>
              <a:ext cx="2505" cy="2361"/>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79 w 697"/>
                <a:gd name="T15" fmla="*/ 696 h 696"/>
                <a:gd name="T16" fmla="*/ 579 w 697"/>
                <a:gd name="T17" fmla="*/ 438 h 696"/>
                <a:gd name="T18" fmla="*/ 603 w 697"/>
                <a:gd name="T19" fmla="*/ 441 h 696"/>
                <a:gd name="T20" fmla="*/ 697 w 697"/>
                <a:gd name="T21" fmla="*/ 348 h 696"/>
                <a:gd name="T22" fmla="*/ 603 w 697"/>
                <a:gd name="T23" fmla="*/ 255 h 696"/>
                <a:gd name="T24" fmla="*/ 579 w 697"/>
                <a:gd name="T25" fmla="*/ 258 h 696"/>
                <a:gd name="T26" fmla="*/ 579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79" y="696"/>
                    <a:pt x="579" y="696"/>
                    <a:pt x="579" y="696"/>
                  </a:cubicBezTo>
                  <a:cubicBezTo>
                    <a:pt x="579" y="438"/>
                    <a:pt x="579" y="438"/>
                    <a:pt x="579" y="438"/>
                  </a:cubicBezTo>
                  <a:cubicBezTo>
                    <a:pt x="587" y="440"/>
                    <a:pt x="595" y="441"/>
                    <a:pt x="603" y="441"/>
                  </a:cubicBezTo>
                  <a:cubicBezTo>
                    <a:pt x="655" y="441"/>
                    <a:pt x="697" y="400"/>
                    <a:pt x="697" y="348"/>
                  </a:cubicBezTo>
                  <a:cubicBezTo>
                    <a:pt x="697" y="296"/>
                    <a:pt x="655" y="255"/>
                    <a:pt x="603" y="255"/>
                  </a:cubicBezTo>
                  <a:cubicBezTo>
                    <a:pt x="595" y="255"/>
                    <a:pt x="587" y="256"/>
                    <a:pt x="579" y="258"/>
                  </a:cubicBezTo>
                  <a:cubicBezTo>
                    <a:pt x="579" y="0"/>
                    <a:pt x="579" y="0"/>
                    <a:pt x="579" y="0"/>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淘宝店chenying0907 77"/>
            <p:cNvGrpSpPr/>
            <p:nvPr/>
          </p:nvGrpSpPr>
          <p:grpSpPr>
            <a:xfrm>
              <a:off x="10153" y="5886"/>
              <a:ext cx="550" cy="661"/>
              <a:chOff x="1605186" y="572440"/>
              <a:chExt cx="563562" cy="720725"/>
            </a:xfrm>
            <a:solidFill>
              <a:srgbClr val="233053"/>
            </a:solidFill>
          </p:grpSpPr>
          <p:sp>
            <p:nvSpPr>
              <p:cNvPr id="79" name="淘宝店chenying0907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9F6E1"/>
              </a:solid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solidFill>
                    <a:prstClr val="black"/>
                  </a:solidFill>
                </a:endParaRPr>
              </a:p>
            </p:txBody>
          </p:sp>
          <p:sp>
            <p:nvSpPr>
              <p:cNvPr id="80" name="淘宝店chenying0907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9F6E1"/>
              </a:solid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solidFill>
                    <a:prstClr val="black"/>
                  </a:solidFill>
                </a:endParaRPr>
              </a:p>
            </p:txBody>
          </p:sp>
          <p:sp>
            <p:nvSpPr>
              <p:cNvPr id="81" name="淘宝店chenying0907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9F6E1"/>
              </a:solid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solidFill>
                    <a:prstClr val="black"/>
                  </a:solidFill>
                </a:endParaRPr>
              </a:p>
            </p:txBody>
          </p:sp>
        </p:grpSp>
      </p:grpSp>
      <p:grpSp>
        <p:nvGrpSpPr>
          <p:cNvPr id="9" name="组合 12"/>
          <p:cNvGrpSpPr/>
          <p:nvPr/>
        </p:nvGrpSpPr>
        <p:grpSpPr>
          <a:xfrm>
            <a:off x="3362801" y="2416789"/>
            <a:ext cx="1192530" cy="1124102"/>
            <a:chOff x="7061" y="5073"/>
            <a:chExt cx="2504" cy="2360"/>
          </a:xfrm>
        </p:grpSpPr>
        <p:sp>
          <p:nvSpPr>
            <p:cNvPr id="83" name="淘宝店chenying0907 6"/>
            <p:cNvSpPr/>
            <p:nvPr/>
          </p:nvSpPr>
          <p:spPr bwMode="auto">
            <a:xfrm>
              <a:off x="7061" y="5073"/>
              <a:ext cx="2504" cy="2361"/>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80 w 697"/>
                <a:gd name="T15" fmla="*/ 696 h 696"/>
                <a:gd name="T16" fmla="*/ 580 w 697"/>
                <a:gd name="T17" fmla="*/ 438 h 696"/>
                <a:gd name="T18" fmla="*/ 604 w 697"/>
                <a:gd name="T19" fmla="*/ 441 h 696"/>
                <a:gd name="T20" fmla="*/ 697 w 697"/>
                <a:gd name="T21" fmla="*/ 348 h 696"/>
                <a:gd name="T22" fmla="*/ 604 w 697"/>
                <a:gd name="T23" fmla="*/ 255 h 696"/>
                <a:gd name="T24" fmla="*/ 580 w 697"/>
                <a:gd name="T25" fmla="*/ 258 h 696"/>
                <a:gd name="T26" fmla="*/ 580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80" y="696"/>
                    <a:pt x="580" y="696"/>
                    <a:pt x="580" y="696"/>
                  </a:cubicBezTo>
                  <a:cubicBezTo>
                    <a:pt x="580" y="438"/>
                    <a:pt x="580" y="438"/>
                    <a:pt x="580" y="438"/>
                  </a:cubicBezTo>
                  <a:cubicBezTo>
                    <a:pt x="587" y="440"/>
                    <a:pt x="595" y="441"/>
                    <a:pt x="604" y="441"/>
                  </a:cubicBezTo>
                  <a:cubicBezTo>
                    <a:pt x="655" y="441"/>
                    <a:pt x="697" y="400"/>
                    <a:pt x="697" y="348"/>
                  </a:cubicBezTo>
                  <a:cubicBezTo>
                    <a:pt x="697" y="296"/>
                    <a:pt x="655" y="255"/>
                    <a:pt x="604" y="255"/>
                  </a:cubicBezTo>
                  <a:cubicBezTo>
                    <a:pt x="595" y="255"/>
                    <a:pt x="587" y="256"/>
                    <a:pt x="580" y="258"/>
                  </a:cubicBezTo>
                  <a:cubicBezTo>
                    <a:pt x="580" y="0"/>
                    <a:pt x="580" y="0"/>
                    <a:pt x="580" y="0"/>
                  </a:cubicBezTo>
                  <a:lnTo>
                    <a:pt x="0" y="0"/>
                  </a:lnTo>
                  <a:close/>
                </a:path>
              </a:pathLst>
            </a:custGeom>
            <a:solidFill>
              <a:schemeClr val="accent2"/>
            </a:solidFill>
            <a:ln>
              <a:solidFill>
                <a:srgbClr val="FFD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 name="淘宝店chenying0907 83"/>
            <p:cNvGrpSpPr>
              <a:grpSpLocks noChangeAspect="1"/>
            </p:cNvGrpSpPr>
            <p:nvPr/>
          </p:nvGrpSpPr>
          <p:grpSpPr>
            <a:xfrm>
              <a:off x="8009" y="5934"/>
              <a:ext cx="607" cy="639"/>
              <a:chOff x="5999255" y="3275006"/>
              <a:chExt cx="402656" cy="450303"/>
            </a:xfrm>
            <a:solidFill>
              <a:srgbClr val="233053"/>
            </a:solidFill>
            <a:effectLst/>
          </p:grpSpPr>
          <p:sp>
            <p:nvSpPr>
              <p:cNvPr id="85" name="淘宝店chenying0907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solidFill>
                    <a:prstClr val="black"/>
                  </a:solidFill>
                </a:endParaRPr>
              </a:p>
            </p:txBody>
          </p:sp>
          <p:sp>
            <p:nvSpPr>
              <p:cNvPr id="86" name="淘宝店chenying0907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solidFill>
                    <a:prstClr val="black"/>
                  </a:solidFill>
                </a:endParaRPr>
              </a:p>
            </p:txBody>
          </p:sp>
          <p:sp>
            <p:nvSpPr>
              <p:cNvPr id="87" name="淘宝店chenying0907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solidFill>
                    <a:prstClr val="black"/>
                  </a:solidFill>
                </a:endParaRPr>
              </a:p>
            </p:txBody>
          </p:sp>
          <p:sp>
            <p:nvSpPr>
              <p:cNvPr id="88" name="淘宝店chenying0907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solidFill>
                    <a:prstClr val="black"/>
                  </a:solidFill>
                </a:endParaRPr>
              </a:p>
            </p:txBody>
          </p:sp>
          <p:sp>
            <p:nvSpPr>
              <p:cNvPr id="89" name="淘宝店chenying0907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9F6E1"/>
              </a:solidFill>
              <a:ln>
                <a:noFill/>
              </a:ln>
              <a:extLst>
                <a:ext uri="{91240B29-F687-4F45-9708-019B960494DF}">
                  <a14:hiddenLine xmlns:a14="http://schemas.microsoft.com/office/drawing/2010/main" w="9525">
                    <a:solidFill>
                      <a:srgbClr val="000000"/>
                    </a:solidFill>
                    <a:round/>
                  </a14:hiddenLine>
                </a:ext>
              </a:extLst>
            </p:spPr>
            <p:txBody>
              <a:bodyPr vert="horz" wrap="square" lIns="91424" tIns="45712" rIns="91424" bIns="45712" numCol="1" anchor="t" anchorCtr="0" compatLnSpc="1"/>
              <a:lstStyle/>
              <a:p>
                <a:endParaRPr lang="zh-CN" altLang="en-US">
                  <a:solidFill>
                    <a:prstClr val="black"/>
                  </a:solidFill>
                </a:endParaRPr>
              </a:p>
            </p:txBody>
          </p:sp>
        </p:grpSp>
      </p:grpSp>
      <p:grpSp>
        <p:nvGrpSpPr>
          <p:cNvPr id="11" name="组合 16"/>
          <p:cNvGrpSpPr/>
          <p:nvPr/>
        </p:nvGrpSpPr>
        <p:grpSpPr>
          <a:xfrm>
            <a:off x="3844290" y="3376563"/>
            <a:ext cx="2109788" cy="502988"/>
            <a:chOff x="8072" y="7088"/>
            <a:chExt cx="4430" cy="1056"/>
          </a:xfrm>
          <a:solidFill>
            <a:srgbClr val="487322"/>
          </a:solidFill>
        </p:grpSpPr>
        <p:sp>
          <p:nvSpPr>
            <p:cNvPr id="91" name="淘宝店chenying0907 90"/>
            <p:cNvSpPr/>
            <p:nvPr/>
          </p:nvSpPr>
          <p:spPr>
            <a:xfrm rot="5400000">
              <a:off x="11945" y="7587"/>
              <a:ext cx="1057" cy="59"/>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grpFill/>
            <a:ln w="12700">
              <a:solidFill>
                <a:schemeClr val="accent4"/>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2" name="淘宝店chenying0907 91"/>
            <p:cNvSpPr/>
            <p:nvPr/>
          </p:nvSpPr>
          <p:spPr>
            <a:xfrm rot="5400000">
              <a:off x="7573" y="7587"/>
              <a:ext cx="1057" cy="59"/>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grpFill/>
            <a:ln w="12700">
              <a:solidFill>
                <a:schemeClr val="accent2"/>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7"/>
          <p:cNvGrpSpPr/>
          <p:nvPr/>
        </p:nvGrpSpPr>
        <p:grpSpPr>
          <a:xfrm>
            <a:off x="1991679" y="1257915"/>
            <a:ext cx="1759743" cy="987399"/>
            <a:chOff x="4182" y="2787"/>
            <a:chExt cx="3695" cy="2073"/>
          </a:xfrm>
        </p:grpSpPr>
        <p:sp>
          <p:nvSpPr>
            <p:cNvPr id="94" name="淘宝店chenying0907 93"/>
            <p:cNvSpPr txBox="1"/>
            <p:nvPr/>
          </p:nvSpPr>
          <p:spPr>
            <a:xfrm>
              <a:off x="4614" y="2787"/>
              <a:ext cx="2808" cy="581"/>
            </a:xfrm>
            <a:prstGeom prst="rect">
              <a:avLst/>
            </a:prstGeom>
            <a:noFill/>
          </p:spPr>
          <p:txBody>
            <a:bodyPr wrap="square" rtlCol="0">
              <a:spAutoFit/>
            </a:bodyPr>
            <a:lstStyle/>
            <a:p>
              <a:r>
                <a:rPr lang="zh-CN" altLang="en-US" sz="1200" b="1" dirty="0">
                  <a:solidFill>
                    <a:schemeClr val="accent1"/>
                  </a:solidFill>
                  <a:latin typeface="微软雅黑" panose="020B0503020204020204" pitchFamily="34" charset="-122"/>
                  <a:ea typeface="微软雅黑" panose="020B0503020204020204" pitchFamily="34" charset="-122"/>
                </a:rPr>
                <a:t>添加文本标题</a:t>
              </a:r>
              <a:endParaRPr lang="en-US" altLang="en-US" sz="1200" b="1" dirty="0">
                <a:solidFill>
                  <a:schemeClr val="accent1"/>
                </a:solidFill>
                <a:latin typeface="方正清刻本悦宋简体" panose="02000000000000000000" pitchFamily="2" charset="-122"/>
                <a:ea typeface="方正清刻本悦宋简体" panose="02000000000000000000" pitchFamily="2" charset="-122"/>
                <a:sym typeface="+mn-ea"/>
              </a:endParaRPr>
            </a:p>
          </p:txBody>
        </p:sp>
        <p:sp>
          <p:nvSpPr>
            <p:cNvPr id="95" name="淘宝店chenying0907 94"/>
            <p:cNvSpPr txBox="1"/>
            <p:nvPr/>
          </p:nvSpPr>
          <p:spPr>
            <a:xfrm>
              <a:off x="4182" y="3358"/>
              <a:ext cx="3695" cy="1502"/>
            </a:xfrm>
            <a:prstGeom prst="rect">
              <a:avLst/>
            </a:prstGeom>
            <a:noFill/>
          </p:spPr>
          <p:txBody>
            <a:bodyPr wrap="square" rtlCol="0">
              <a:spAutoFit/>
            </a:bodyPr>
            <a:lstStyle/>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grpSp>
      <p:grpSp>
        <p:nvGrpSpPr>
          <p:cNvPr id="13" name="组合 18"/>
          <p:cNvGrpSpPr/>
          <p:nvPr/>
        </p:nvGrpSpPr>
        <p:grpSpPr>
          <a:xfrm>
            <a:off x="4119563" y="1238866"/>
            <a:ext cx="1905952" cy="779727"/>
            <a:chOff x="8650" y="2789"/>
            <a:chExt cx="4002" cy="1637"/>
          </a:xfrm>
        </p:grpSpPr>
        <p:sp>
          <p:nvSpPr>
            <p:cNvPr id="96" name="淘宝店chenying0907 95"/>
            <p:cNvSpPr txBox="1"/>
            <p:nvPr/>
          </p:nvSpPr>
          <p:spPr>
            <a:xfrm>
              <a:off x="9022" y="2789"/>
              <a:ext cx="2808" cy="581"/>
            </a:xfrm>
            <a:prstGeom prst="rect">
              <a:avLst/>
            </a:prstGeom>
            <a:noFill/>
          </p:spPr>
          <p:txBody>
            <a:bodyPr wrap="square" rtlCol="0">
              <a:spAutoFit/>
            </a:bodyPr>
            <a:lstStyle/>
            <a:p>
              <a:r>
                <a:rPr lang="zh-CN" altLang="en-US" sz="1200" b="1" dirty="0">
                  <a:solidFill>
                    <a:schemeClr val="accent3"/>
                  </a:solidFill>
                  <a:latin typeface="微软雅黑" panose="020B0503020204020204" pitchFamily="34" charset="-122"/>
                  <a:ea typeface="微软雅黑" panose="020B0503020204020204" pitchFamily="34" charset="-122"/>
                </a:rPr>
                <a:t>添加文本标题</a:t>
              </a:r>
              <a:endParaRPr lang="en-US" altLang="en-US" sz="1200" b="1" dirty="0">
                <a:solidFill>
                  <a:schemeClr val="accent3"/>
                </a:solidFill>
                <a:latin typeface="方正清刻本悦宋简体" panose="02000000000000000000" pitchFamily="2" charset="-122"/>
                <a:ea typeface="方正清刻本悦宋简体" panose="02000000000000000000" pitchFamily="2" charset="-122"/>
                <a:sym typeface="+mn-ea"/>
              </a:endParaRPr>
            </a:p>
          </p:txBody>
        </p:sp>
        <p:sp>
          <p:nvSpPr>
            <p:cNvPr id="97" name="淘宝店chenying0907 96"/>
            <p:cNvSpPr txBox="1"/>
            <p:nvPr/>
          </p:nvSpPr>
          <p:spPr>
            <a:xfrm>
              <a:off x="8650" y="3360"/>
              <a:ext cx="4002" cy="1066"/>
            </a:xfrm>
            <a:prstGeom prst="rect">
              <a:avLst/>
            </a:prstGeom>
            <a:noFill/>
          </p:spPr>
          <p:txBody>
            <a:bodyPr wrap="square" rtlCol="0">
              <a:spAutoFit/>
            </a:bodyPr>
            <a:lstStyle/>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grpSp>
      <p:grpSp>
        <p:nvGrpSpPr>
          <p:cNvPr id="14" name="组合 19"/>
          <p:cNvGrpSpPr/>
          <p:nvPr/>
        </p:nvGrpSpPr>
        <p:grpSpPr>
          <a:xfrm>
            <a:off x="3011805" y="3914320"/>
            <a:ext cx="1728788" cy="987399"/>
            <a:chOff x="6324" y="8217"/>
            <a:chExt cx="3630" cy="2073"/>
          </a:xfrm>
        </p:grpSpPr>
        <p:sp>
          <p:nvSpPr>
            <p:cNvPr id="98" name="淘宝店chenying0907 97"/>
            <p:cNvSpPr txBox="1"/>
            <p:nvPr/>
          </p:nvSpPr>
          <p:spPr>
            <a:xfrm>
              <a:off x="6697" y="8217"/>
              <a:ext cx="2808" cy="581"/>
            </a:xfrm>
            <a:prstGeom prst="rect">
              <a:avLst/>
            </a:prstGeom>
            <a:noFill/>
          </p:spPr>
          <p:txBody>
            <a:bodyPr wrap="square" rtlCol="0">
              <a:spAutoFit/>
            </a:bodyPr>
            <a:lstStyle/>
            <a:p>
              <a:r>
                <a:rPr lang="zh-CN" altLang="en-US" sz="1200" b="1" dirty="0">
                  <a:solidFill>
                    <a:schemeClr val="accent2"/>
                  </a:solidFill>
                  <a:latin typeface="微软雅黑" panose="020B0503020204020204" pitchFamily="34" charset="-122"/>
                  <a:ea typeface="微软雅黑" panose="020B0503020204020204" pitchFamily="34" charset="-122"/>
                </a:rPr>
                <a:t>添加文本标题</a:t>
              </a:r>
              <a:endParaRPr lang="en-US" altLang="en-US" sz="1200" b="1" dirty="0">
                <a:solidFill>
                  <a:schemeClr val="accent2"/>
                </a:solidFill>
                <a:latin typeface="方正清刻本悦宋简体" panose="02000000000000000000" pitchFamily="2" charset="-122"/>
                <a:ea typeface="方正清刻本悦宋简体" panose="02000000000000000000" pitchFamily="2" charset="-122"/>
                <a:sym typeface="+mn-ea"/>
              </a:endParaRPr>
            </a:p>
          </p:txBody>
        </p:sp>
        <p:sp>
          <p:nvSpPr>
            <p:cNvPr id="99" name="淘宝店chenying0907 98"/>
            <p:cNvSpPr txBox="1"/>
            <p:nvPr/>
          </p:nvSpPr>
          <p:spPr>
            <a:xfrm>
              <a:off x="6324" y="8788"/>
              <a:ext cx="3630" cy="1502"/>
            </a:xfrm>
            <a:prstGeom prst="rect">
              <a:avLst/>
            </a:prstGeom>
            <a:noFill/>
          </p:spPr>
          <p:txBody>
            <a:bodyPr wrap="square" rtlCol="0">
              <a:spAutoFit/>
            </a:bodyPr>
            <a:lstStyle/>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grpSp>
      <p:grpSp>
        <p:nvGrpSpPr>
          <p:cNvPr id="15" name="组合 20"/>
          <p:cNvGrpSpPr/>
          <p:nvPr/>
        </p:nvGrpSpPr>
        <p:grpSpPr>
          <a:xfrm>
            <a:off x="5140166" y="3915274"/>
            <a:ext cx="1821180" cy="779727"/>
            <a:chOff x="10793" y="8219"/>
            <a:chExt cx="3824" cy="1637"/>
          </a:xfrm>
        </p:grpSpPr>
        <p:sp>
          <p:nvSpPr>
            <p:cNvPr id="100" name="淘宝店chenying0907 99"/>
            <p:cNvSpPr txBox="1"/>
            <p:nvPr/>
          </p:nvSpPr>
          <p:spPr>
            <a:xfrm>
              <a:off x="11225" y="8219"/>
              <a:ext cx="2808" cy="581"/>
            </a:xfrm>
            <a:prstGeom prst="rect">
              <a:avLst/>
            </a:prstGeom>
            <a:noFill/>
          </p:spPr>
          <p:txBody>
            <a:bodyPr wrap="square" rtlCol="0">
              <a:spAutoFit/>
            </a:bodyPr>
            <a:lstStyle/>
            <a:p>
              <a:r>
                <a:rPr lang="zh-CN" altLang="en-US" sz="1200" b="1" dirty="0">
                  <a:solidFill>
                    <a:schemeClr val="accent4"/>
                  </a:solidFill>
                  <a:latin typeface="微软雅黑" panose="020B0503020204020204" pitchFamily="34" charset="-122"/>
                  <a:ea typeface="微软雅黑" panose="020B0503020204020204" pitchFamily="34" charset="-122"/>
                </a:rPr>
                <a:t>添加文本标题</a:t>
              </a:r>
              <a:endParaRPr lang="en-US" altLang="en-US" sz="1200" b="1" dirty="0">
                <a:solidFill>
                  <a:schemeClr val="accent4"/>
                </a:solidFill>
                <a:latin typeface="方正清刻本悦宋简体" panose="02000000000000000000" pitchFamily="2" charset="-122"/>
                <a:ea typeface="方正清刻本悦宋简体" panose="02000000000000000000" pitchFamily="2" charset="-122"/>
                <a:sym typeface="+mn-ea"/>
              </a:endParaRPr>
            </a:p>
          </p:txBody>
        </p:sp>
        <p:sp>
          <p:nvSpPr>
            <p:cNvPr id="101" name="淘宝店chenying0907 100"/>
            <p:cNvSpPr txBox="1"/>
            <p:nvPr/>
          </p:nvSpPr>
          <p:spPr>
            <a:xfrm>
              <a:off x="10793" y="8790"/>
              <a:ext cx="3824" cy="1066"/>
            </a:xfrm>
            <a:prstGeom prst="rect">
              <a:avLst/>
            </a:prstGeom>
            <a:noFill/>
          </p:spPr>
          <p:txBody>
            <a:bodyPr wrap="square" rtlCol="0">
              <a:spAutoFit/>
            </a:bodyPr>
            <a:lstStyle/>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grpSp>
      <p:sp>
        <p:nvSpPr>
          <p:cNvPr id="3" name="淘宝店chenying0907 9"/>
          <p:cNvSpPr/>
          <p:nvPr/>
        </p:nvSpPr>
        <p:spPr bwMode="auto">
          <a:xfrm>
            <a:off x="6475571" y="2410598"/>
            <a:ext cx="824865" cy="1124578"/>
          </a:xfrm>
          <a:custGeom>
            <a:avLst/>
            <a:gdLst>
              <a:gd name="T0" fmla="*/ 0 w 482"/>
              <a:gd name="T1" fmla="*/ 0 h 696"/>
              <a:gd name="T2" fmla="*/ 0 w 482"/>
              <a:gd name="T3" fmla="*/ 223 h 696"/>
              <a:gd name="T4" fmla="*/ 0 w 482"/>
              <a:gd name="T5" fmla="*/ 223 h 696"/>
              <a:gd name="T6" fmla="*/ 125 w 482"/>
              <a:gd name="T7" fmla="*/ 348 h 696"/>
              <a:gd name="T8" fmla="*/ 0 w 482"/>
              <a:gd name="T9" fmla="*/ 473 h 696"/>
              <a:gd name="T10" fmla="*/ 0 w 482"/>
              <a:gd name="T11" fmla="*/ 473 h 696"/>
              <a:gd name="T12" fmla="*/ 0 w 482"/>
              <a:gd name="T13" fmla="*/ 696 h 696"/>
              <a:gd name="T14" fmla="*/ 388 w 482"/>
              <a:gd name="T15" fmla="*/ 441 h 696"/>
              <a:gd name="T16" fmla="*/ 482 w 482"/>
              <a:gd name="T17" fmla="*/ 348 h 696"/>
              <a:gd name="T18" fmla="*/ 388 w 482"/>
              <a:gd name="T19" fmla="*/ 255 h 696"/>
              <a:gd name="T20" fmla="*/ 0 w 482"/>
              <a:gd name="T21"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0" y="696"/>
                  <a:pt x="380" y="441"/>
                  <a:pt x="388" y="441"/>
                </a:cubicBezTo>
                <a:cubicBezTo>
                  <a:pt x="440" y="441"/>
                  <a:pt x="482" y="400"/>
                  <a:pt x="482" y="348"/>
                </a:cubicBezTo>
                <a:cubicBezTo>
                  <a:pt x="482" y="296"/>
                  <a:pt x="440" y="255"/>
                  <a:pt x="388" y="255"/>
                </a:cubicBezTo>
                <a:cubicBezTo>
                  <a:pt x="380" y="255"/>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68577" tIns="34289" rIns="68577" bIns="34289" numCol="1" anchor="t" anchorCtr="0" compatLnSpc="1"/>
          <a:lstStyle/>
          <a:p>
            <a:endParaRPr lang="zh-CN" altLang="en-US">
              <a:solidFill>
                <a:prstClr val="black"/>
              </a:solidFill>
            </a:endParaRPr>
          </a:p>
        </p:txBody>
      </p:sp>
      <p:grpSp>
        <p:nvGrpSpPr>
          <p:cNvPr id="16" name="组合 15"/>
          <p:cNvGrpSpPr/>
          <p:nvPr/>
        </p:nvGrpSpPr>
        <p:grpSpPr>
          <a:xfrm>
            <a:off x="2781300" y="2069080"/>
            <a:ext cx="2057877" cy="502988"/>
            <a:chOff x="5910" y="4343"/>
            <a:chExt cx="4321" cy="1056"/>
          </a:xfrm>
          <a:solidFill>
            <a:srgbClr val="487322"/>
          </a:solidFill>
        </p:grpSpPr>
        <p:sp>
          <p:nvSpPr>
            <p:cNvPr id="90" name="淘宝店chenying0907 89"/>
            <p:cNvSpPr/>
            <p:nvPr/>
          </p:nvSpPr>
          <p:spPr>
            <a:xfrm rot="5400000">
              <a:off x="5411" y="4842"/>
              <a:ext cx="1057" cy="59"/>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grpFill/>
            <a:ln w="12700">
              <a:solidFill>
                <a:schemeClr val="accent1"/>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淘宝店chenying0907 92"/>
            <p:cNvSpPr/>
            <p:nvPr/>
          </p:nvSpPr>
          <p:spPr>
            <a:xfrm rot="5400000">
              <a:off x="9674" y="4842"/>
              <a:ext cx="1057" cy="59"/>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grpFill/>
            <a:ln w="12700">
              <a:solidFill>
                <a:schemeClr val="accent3"/>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571944210"/>
      </p:ext>
    </p:extLst>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par>
                                <p:cTn id="36" presetID="22" presetClass="entr" presetSubtype="4"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childTnLst>
                          </p:cTn>
                        </p:par>
                        <p:par>
                          <p:cTn id="39" fill="hold">
                            <p:stCondLst>
                              <p:cond delay="3000"/>
                            </p:stCondLst>
                            <p:childTnLst>
                              <p:par>
                                <p:cTn id="40" presetID="22" presetClass="entr" presetSubtype="1"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par>
                                <p:cTn id="43" presetID="22" presetClass="entr" presetSubtype="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par>
                                <p:cTn id="46" presetID="22" presetClass="entr" presetSubtype="1"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F918007-212E-40A4-8CC4-CA6784B6D2CA}"/>
              </a:ext>
            </a:extLst>
          </p:cNvPr>
          <p:cNvPicPr>
            <a:picLocks noChangeAspect="1"/>
          </p:cNvPicPr>
          <p:nvPr/>
        </p:nvPicPr>
        <p:blipFill rotWithShape="1">
          <a:blip r:embed="rId3">
            <a:extLst>
              <a:ext uri="{28A0092B-C50C-407E-A947-70E740481C1C}">
                <a14:useLocalDpi xmlns:a14="http://schemas.microsoft.com/office/drawing/2010/main" val="0"/>
              </a:ext>
            </a:extLst>
          </a:blip>
          <a:srcRect t="12971" r="22249" b="22304"/>
          <a:stretch/>
        </p:blipFill>
        <p:spPr>
          <a:xfrm>
            <a:off x="12307" y="0"/>
            <a:ext cx="9131693" cy="5145088"/>
          </a:xfrm>
          <a:prstGeom prst="rect">
            <a:avLst/>
          </a:prstGeom>
        </p:spPr>
      </p:pic>
      <p:sp>
        <p:nvSpPr>
          <p:cNvPr id="13" name="矩形 259">
            <a:extLst>
              <a:ext uri="{FF2B5EF4-FFF2-40B4-BE49-F238E27FC236}">
                <a16:creationId xmlns:a16="http://schemas.microsoft.com/office/drawing/2014/main" id="{DFB9403C-4C53-40F4-BD63-36BA8AF9B494}"/>
              </a:ext>
            </a:extLst>
          </p:cNvPr>
          <p:cNvSpPr>
            <a:spLocks noChangeArrowheads="1"/>
          </p:cNvSpPr>
          <p:nvPr/>
        </p:nvSpPr>
        <p:spPr bwMode="auto">
          <a:xfrm>
            <a:off x="935596" y="1744452"/>
            <a:ext cx="5220580"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fontAlgn="base">
              <a:spcBef>
                <a:spcPct val="0"/>
              </a:spcBef>
              <a:spcAft>
                <a:spcPct val="0"/>
              </a:spcAft>
              <a:buNone/>
            </a:pPr>
            <a:r>
              <a:rPr lang="zh-CN" altLang="en-US" sz="4400" dirty="0">
                <a:solidFill>
                  <a:schemeClr val="tx1">
                    <a:lumMod val="75000"/>
                    <a:lumOff val="25000"/>
                  </a:schemeClr>
                </a:solidFill>
                <a:cs typeface="宋体" pitchFamily="2" charset="-122"/>
              </a:rPr>
              <a:t>演讲完毕 谢谢观看</a:t>
            </a:r>
            <a:endParaRPr lang="en-US" altLang="zh-CN" sz="4400" dirty="0">
              <a:solidFill>
                <a:schemeClr val="tx1">
                  <a:lumMod val="75000"/>
                  <a:lumOff val="25000"/>
                </a:schemeClr>
              </a:solidFill>
              <a:cs typeface="宋体" pitchFamily="2" charset="-122"/>
            </a:endParaRPr>
          </a:p>
        </p:txBody>
      </p:sp>
      <p:sp>
        <p:nvSpPr>
          <p:cNvPr id="15" name="原创设计师QQ598969553                 _16">
            <a:extLst>
              <a:ext uri="{FF2B5EF4-FFF2-40B4-BE49-F238E27FC236}">
                <a16:creationId xmlns:a16="http://schemas.microsoft.com/office/drawing/2014/main" id="{A3A6CDE8-68A6-4CFC-9921-DB3FC6DC13A3}"/>
              </a:ext>
            </a:extLst>
          </p:cNvPr>
          <p:cNvSpPr txBox="1"/>
          <p:nvPr/>
        </p:nvSpPr>
        <p:spPr>
          <a:xfrm>
            <a:off x="935596" y="2788628"/>
            <a:ext cx="5472608" cy="329129"/>
          </a:xfrm>
          <a:prstGeom prst="rect">
            <a:avLst/>
          </a:prstGeom>
          <a:noFill/>
          <a:effectLst/>
        </p:spPr>
        <p:txBody>
          <a:bodyPr wrap="square" lIns="68580" tIns="34290" rIns="68580" bIns="34290" rtlCol="0">
            <a:spAutoFit/>
          </a:bodyPr>
          <a:lstStyle/>
          <a:p>
            <a:pPr>
              <a:lnSpc>
                <a:spcPct val="150000"/>
              </a:lnSpc>
              <a:buNone/>
            </a:pPr>
            <a:r>
              <a:rPr lang="en-US" altLang="zh-CN" sz="600" dirty="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6" name="原创设计师QQ598969553                 _15">
            <a:extLst>
              <a:ext uri="{FF2B5EF4-FFF2-40B4-BE49-F238E27FC236}">
                <a16:creationId xmlns:a16="http://schemas.microsoft.com/office/drawing/2014/main" id="{B2966131-B766-47EF-9A5E-9F01F30F3776}"/>
              </a:ext>
            </a:extLst>
          </p:cNvPr>
          <p:cNvSpPr/>
          <p:nvPr/>
        </p:nvSpPr>
        <p:spPr>
          <a:xfrm>
            <a:off x="791580" y="3256165"/>
            <a:ext cx="2978540" cy="25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汇报人：千图网       日期：</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2019</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7" name="原创设计师QQ598969553                 _16">
            <a:extLst>
              <a:ext uri="{FF2B5EF4-FFF2-40B4-BE49-F238E27FC236}">
                <a16:creationId xmlns:a16="http://schemas.microsoft.com/office/drawing/2014/main" id="{7D1FD1C0-E550-41D0-9284-A0D0204A6895}"/>
              </a:ext>
            </a:extLst>
          </p:cNvPr>
          <p:cNvSpPr txBox="1"/>
          <p:nvPr/>
        </p:nvSpPr>
        <p:spPr>
          <a:xfrm>
            <a:off x="755576" y="2423222"/>
            <a:ext cx="2844316" cy="354328"/>
          </a:xfrm>
          <a:prstGeom prst="rect">
            <a:avLst/>
          </a:prstGeom>
          <a:noFill/>
          <a:effectLst/>
        </p:spPr>
        <p:txBody>
          <a:bodyPr wrap="square" lIns="68580" tIns="34290" rIns="68580" bIns="34290" rtlCol="0">
            <a:spAutoFit/>
          </a:bodyPr>
          <a:lstStyle/>
          <a:p>
            <a:pPr algn="ct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单击此处添加您所在公司名称</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矩形 259">
            <a:extLst>
              <a:ext uri="{FF2B5EF4-FFF2-40B4-BE49-F238E27FC236}">
                <a16:creationId xmlns:a16="http://schemas.microsoft.com/office/drawing/2014/main" id="{B5D3FC84-ED1A-47D3-AEEF-4149C0C1DC09}"/>
              </a:ext>
            </a:extLst>
          </p:cNvPr>
          <p:cNvSpPr>
            <a:spLocks noChangeArrowheads="1"/>
          </p:cNvSpPr>
          <p:nvPr/>
        </p:nvSpPr>
        <p:spPr bwMode="auto">
          <a:xfrm>
            <a:off x="719572" y="778731"/>
            <a:ext cx="2126704" cy="923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6000" cap="all" dirty="0">
                <a:solidFill>
                  <a:schemeClr val="tx1">
                    <a:lumMod val="75000"/>
                    <a:lumOff val="25000"/>
                  </a:schemeClr>
                </a:solidFill>
                <a:latin typeface="方正姚体" panose="02010601030101010101" pitchFamily="2" charset="-122"/>
                <a:ea typeface="方正姚体" panose="02010601030101010101" pitchFamily="2" charset="-122"/>
                <a:cs typeface="Arial" panose="020B0604020202020204" pitchFamily="34" charset="0"/>
              </a:rPr>
              <a:t>2019</a:t>
            </a:r>
          </a:p>
        </p:txBody>
      </p:sp>
    </p:spTree>
    <p:extLst>
      <p:ext uri="{BB962C8B-B14F-4D97-AF65-F5344CB8AC3E}">
        <p14:creationId xmlns:p14="http://schemas.microsoft.com/office/powerpoint/2010/main" val="1783386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crus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3"/>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3"/>
                                        </p:tgtEl>
                                        <p:attrNameLst>
                                          <p:attrName>ppt_y</p:attrName>
                                        </p:attrNameLst>
                                      </p:cBhvr>
                                      <p:tavLst>
                                        <p:tav tm="0">
                                          <p:val>
                                            <p:strVal val="#ppt_y"/>
                                          </p:val>
                                        </p:tav>
                                        <p:tav tm="100000">
                                          <p:val>
                                            <p:strVal val="#ppt_y"/>
                                          </p:val>
                                        </p:tav>
                                      </p:tavLst>
                                    </p:anim>
                                    <p:anim calcmode="lin" valueType="num">
                                      <p:cBhvr>
                                        <p:cTn id="1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3"/>
                                        </p:tgtEl>
                                      </p:cBhvr>
                                    </p:animEffect>
                                  </p:childTnLst>
                                </p:cTn>
                              </p:par>
                            </p:childTnLst>
                          </p:cTn>
                        </p:par>
                        <p:par>
                          <p:cTn id="18" fill="hold">
                            <p:stCondLst>
                              <p:cond delay="1850"/>
                            </p:stCondLst>
                            <p:childTnLst>
                              <p:par>
                                <p:cTn id="19" presetID="22" presetClass="entr" presetSubtype="1"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235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13"/>
                                        </p:tgtEl>
                                      </p:cBhvr>
                                    </p:animEffect>
                                    <p:animScale>
                                      <p:cBhvr>
                                        <p:cTn id="25" dur="250" autoRev="1" fill="hold"/>
                                        <p:tgtEl>
                                          <p:spTgt spid="13"/>
                                        </p:tgtEl>
                                      </p:cBhvr>
                                      <p:by x="105000" y="105000"/>
                                    </p:animScale>
                                  </p:childTnLst>
                                </p:cTn>
                              </p:par>
                            </p:childTnLst>
                          </p:cTn>
                        </p:par>
                        <p:par>
                          <p:cTn id="26" fill="hold">
                            <p:stCondLst>
                              <p:cond delay="2850"/>
                            </p:stCondLst>
                            <p:childTnLst>
                              <p:par>
                                <p:cTn id="27" presetID="22" presetClass="entr" presetSubtype="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3350"/>
                            </p:stCondLst>
                            <p:childTnLst>
                              <p:par>
                                <p:cTn id="31" presetID="1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ppt_y</p:attrName>
                                        </p:attrNameLst>
                                      </p:cBhvr>
                                      <p:tavLst>
                                        <p:tav tm="0">
                                          <p:val>
                                            <p:strVal val="#ppt_y-#ppt_h*1.125000"/>
                                          </p:val>
                                        </p:tav>
                                        <p:tav tm="100000">
                                          <p:val>
                                            <p:strVal val="#ppt_y"/>
                                          </p:val>
                                        </p:tav>
                                      </p:tavLst>
                                    </p:anim>
                                    <p:animEffect transition="in" filter="wipe(down)">
                                      <p:cBhvr>
                                        <p:cTn id="34" dur="500"/>
                                        <p:tgtEl>
                                          <p:spTgt spid="16"/>
                                        </p:tgtEl>
                                      </p:cBhvr>
                                    </p:animEffect>
                                  </p:childTnLst>
                                </p:cTn>
                              </p:par>
                            </p:childTnLst>
                          </p:cTn>
                        </p:par>
                        <p:par>
                          <p:cTn id="35" fill="hold">
                            <p:stCondLst>
                              <p:cond delay="385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0"/>
                                        </p:tgtEl>
                                        <p:attrNameLst>
                                          <p:attrName>ppt_y</p:attrName>
                                        </p:attrNameLst>
                                      </p:cBhvr>
                                      <p:tavLst>
                                        <p:tav tm="0">
                                          <p:val>
                                            <p:strVal val="#ppt_y"/>
                                          </p:val>
                                        </p:tav>
                                        <p:tav tm="100000">
                                          <p:val>
                                            <p:strVal val="#ppt_y"/>
                                          </p:val>
                                        </p:tav>
                                      </p:tavLst>
                                    </p:anim>
                                    <p:anim calcmode="lin" valueType="num">
                                      <p:cBhvr>
                                        <p:cTn id="4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0"/>
                                        </p:tgtEl>
                                      </p:cBhvr>
                                    </p:animEffect>
                                  </p:childTnLst>
                                </p:cTn>
                              </p:par>
                            </p:childTnLst>
                          </p:cTn>
                        </p:par>
                        <p:par>
                          <p:cTn id="43" fill="hold">
                            <p:stCondLst>
                              <p:cond delay="4500"/>
                            </p:stCondLst>
                            <p:childTnLst>
                              <p:par>
                                <p:cTn id="44" presetID="26" presetClass="emph" presetSubtype="0" fill="hold" grpId="1" nodeType="afterEffect">
                                  <p:stCondLst>
                                    <p:cond delay="0"/>
                                  </p:stCondLst>
                                  <p:iterate type="lt">
                                    <p:tmPct val="0"/>
                                  </p:iterate>
                                  <p:childTnLst>
                                    <p:animEffect transition="out" filter="fade">
                                      <p:cBhvr>
                                        <p:cTn id="45" dur="500" tmFilter="0, 0; .2, .5; .8, .5; 1, 0"/>
                                        <p:tgtEl>
                                          <p:spTgt spid="10"/>
                                        </p:tgtEl>
                                      </p:cBhvr>
                                    </p:animEffect>
                                    <p:animScale>
                                      <p:cBhvr>
                                        <p:cTn id="4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6" grpId="0"/>
      <p:bldP spid="17" grpId="0"/>
      <p:bldP spid="10" grpId="0"/>
      <p:bldP spid="1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31BFFFD-415F-463B-B802-B5307309784A}"/>
              </a:ext>
            </a:extLst>
          </p:cNvPr>
          <p:cNvPicPr>
            <a:picLocks noChangeAspect="1"/>
          </p:cNvPicPr>
          <p:nvPr/>
        </p:nvPicPr>
        <p:blipFill rotWithShape="1">
          <a:blip r:embed="rId3">
            <a:extLst>
              <a:ext uri="{28A0092B-C50C-407E-A947-70E740481C1C}">
                <a14:useLocalDpi xmlns:a14="http://schemas.microsoft.com/office/drawing/2010/main" val="0"/>
              </a:ext>
            </a:extLst>
          </a:blip>
          <a:srcRect l="15606" t="12971" r="22249" b="55607"/>
          <a:stretch/>
        </p:blipFill>
        <p:spPr>
          <a:xfrm>
            <a:off x="0" y="0"/>
            <a:ext cx="9144000" cy="5145088"/>
          </a:xfrm>
          <a:prstGeom prst="rect">
            <a:avLst/>
          </a:prstGeom>
        </p:spPr>
      </p:pic>
      <p:sp>
        <p:nvSpPr>
          <p:cNvPr id="3" name="Text Placeholder 2"/>
          <p:cNvSpPr>
            <a:spLocks noGrp="1"/>
          </p:cNvSpPr>
          <p:nvPr>
            <p:ph type="body" sz="quarter" idx="10"/>
          </p:nvPr>
        </p:nvSpPr>
        <p:spPr>
          <a:xfrm>
            <a:off x="2825822" y="466981"/>
            <a:ext cx="3383973" cy="505319"/>
          </a:xfrm>
        </p:spPr>
        <p:txBody>
          <a:bodyPr anchor="t">
            <a:normAutofit fontScale="92500" lnSpcReduction="20000"/>
          </a:bodyPr>
          <a:lstStyle/>
          <a:p>
            <a:r>
              <a:rPr lang="en-US" b="0" dirty="0">
                <a:solidFill>
                  <a:schemeClr val="accent1"/>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1835370" y="1104952"/>
            <a:ext cx="4932874" cy="299965"/>
          </a:xfrm>
        </p:spPr>
        <p:txBody>
          <a:bodyPr anchor="t">
            <a:normAutofit fontScale="92500" lnSpcReduction="20000"/>
          </a:bodyPr>
          <a:lstStyle/>
          <a:p>
            <a:r>
              <a:rPr lang="en-US" sz="1800" dirty="0" err="1">
                <a:solidFill>
                  <a:schemeClr val="accent1"/>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800"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865832" y="1699563"/>
            <a:ext cx="7378576" cy="3010448"/>
          </a:xfrm>
        </p:spPr>
        <p:txBody>
          <a:bodyPr anchor="t">
            <a:normAutofit/>
          </a:bodyPr>
          <a:lstStyle/>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感谢您下载千图网</a:t>
            </a:r>
            <a:r>
              <a:rPr lang="zh-CN" altLang="en-US" sz="900" dirty="0">
                <a:latin typeface="微软雅黑" panose="020B0503020204020204" pitchFamily="34" charset="-122"/>
                <a:ea typeface="微软雅黑" panose="020B0503020204020204" pitchFamily="34" charset="-122"/>
                <a:cs typeface="+mn-ea"/>
                <a:sym typeface="+mn-lt"/>
              </a:rPr>
              <a:t>原创</a:t>
            </a:r>
            <a:r>
              <a:rPr lang="en-US" altLang="zh-CN" sz="900" dirty="0">
                <a:latin typeface="微软雅黑" panose="020B0503020204020204" pitchFamily="34" charset="-122"/>
                <a:ea typeface="微软雅黑" panose="020B0503020204020204" pitchFamily="34" charset="-122"/>
                <a:cs typeface="+mn-ea"/>
                <a:sym typeface="+mn-lt"/>
              </a:rPr>
              <a:t>PPT</a:t>
            </a:r>
            <a:r>
              <a:rPr lang="zh-CN" altLang="en-US" sz="900" dirty="0">
                <a:latin typeface="微软雅黑" panose="020B0503020204020204" pitchFamily="34" charset="-122"/>
                <a:ea typeface="微软雅黑" panose="020B0503020204020204" pitchFamily="34" charset="-122"/>
                <a:cs typeface="+mn-ea"/>
                <a:sym typeface="+mn-lt"/>
              </a:rPr>
              <a:t>模板</a:t>
            </a:r>
            <a:r>
              <a:rPr lang="en-US" sz="900" dirty="0">
                <a:latin typeface="微软雅黑" panose="020B0503020204020204" pitchFamily="34" charset="-122"/>
                <a:ea typeface="微软雅黑" panose="020B0503020204020204" pitchFamily="34" charset="-122"/>
                <a:cs typeface="+mn-ea"/>
                <a:sym typeface="+mn-lt"/>
              </a:rPr>
              <a:t>，</a:t>
            </a:r>
            <a:r>
              <a:rPr lang="en-US" sz="900" dirty="0" err="1">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900" dirty="0">
                <a:latin typeface="微软雅黑" panose="020B0503020204020204" pitchFamily="34" charset="-122"/>
                <a:ea typeface="微软雅黑" panose="020B0503020204020204" pitchFamily="34" charset="-122"/>
                <a:cs typeface="+mn-ea"/>
                <a:sym typeface="+mn-lt"/>
              </a:rPr>
              <a:t>金</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1E31A48-B822-414C-A60E-567D4BEEDDE6}"/>
              </a:ext>
            </a:extLst>
          </p:cNvPr>
          <p:cNvPicPr>
            <a:picLocks noChangeAspect="1"/>
          </p:cNvPicPr>
          <p:nvPr/>
        </p:nvPicPr>
        <p:blipFill rotWithShape="1">
          <a:blip r:embed="rId5">
            <a:extLst>
              <a:ext uri="{28A0092B-C50C-407E-A947-70E740481C1C}">
                <a14:useLocalDpi xmlns:a14="http://schemas.microsoft.com/office/drawing/2010/main" val="0"/>
              </a:ext>
            </a:extLst>
          </a:blip>
          <a:srcRect l="1" t="14265" r="26859" b="28307"/>
          <a:stretch/>
        </p:blipFill>
        <p:spPr>
          <a:xfrm>
            <a:off x="12307" y="1"/>
            <a:ext cx="9131693" cy="5145088"/>
          </a:xfrm>
          <a:prstGeom prst="rect">
            <a:avLst/>
          </a:prstGeom>
        </p:spPr>
      </p:pic>
      <p:sp>
        <p:nvSpPr>
          <p:cNvPr id="5" name="PA_淘宝店chenying0907 4"/>
          <p:cNvSpPr txBox="1"/>
          <p:nvPr>
            <p:custDataLst>
              <p:tags r:id="rId1"/>
            </p:custDataLst>
          </p:nvPr>
        </p:nvSpPr>
        <p:spPr>
          <a:xfrm>
            <a:off x="1327567" y="2068488"/>
            <a:ext cx="3172425" cy="523220"/>
          </a:xfrm>
          <a:prstGeom prst="rect">
            <a:avLst/>
          </a:prstGeom>
          <a:noFill/>
        </p:spPr>
        <p:txBody>
          <a:bodyPr wrap="square" rtlCol="0">
            <a:spAutoFit/>
          </a:bodyPr>
          <a:lstStyle/>
          <a:p>
            <a:pPr algn="ctr">
              <a:buNone/>
            </a:pPr>
            <a:r>
              <a:rPr lang="zh-CN" altLang="en-US"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en-US" altLang="zh-CN"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PA_淘宝店chenying0907 5"/>
          <p:cNvSpPr txBox="1"/>
          <p:nvPr>
            <p:custDataLst>
              <p:tags r:id="rId2"/>
            </p:custDataLst>
          </p:nvPr>
        </p:nvSpPr>
        <p:spPr>
          <a:xfrm>
            <a:off x="1799692" y="1348408"/>
            <a:ext cx="2285786" cy="707886"/>
          </a:xfrm>
          <a:prstGeom prst="rect">
            <a:avLst/>
          </a:prstGeom>
          <a:noFill/>
        </p:spPr>
        <p:txBody>
          <a:bodyPr wrap="square" rtlCol="0">
            <a:spAutoFit/>
          </a:bodyPr>
          <a:lstStyle/>
          <a:p>
            <a:pPr algn="ctr"/>
            <a:r>
              <a:rPr lang="en-US" altLang="zh-CN" sz="4000" b="1" dirty="0">
                <a:solidFill>
                  <a:schemeClr val="accent1"/>
                </a:solidFill>
                <a:latin typeface="方正姚体" panose="02010601030101010101" pitchFamily="2" charset="-122"/>
                <a:ea typeface="方正姚体" panose="02010601030101010101" pitchFamily="2" charset="-122"/>
              </a:rPr>
              <a:t>Part</a:t>
            </a:r>
            <a:r>
              <a:rPr lang="zh-CN" altLang="en-US" sz="4000" b="1" dirty="0">
                <a:solidFill>
                  <a:schemeClr val="accent1"/>
                </a:solidFill>
                <a:latin typeface="方正姚体" panose="02010601030101010101" pitchFamily="2" charset="-122"/>
                <a:ea typeface="方正姚体" panose="02010601030101010101" pitchFamily="2" charset="-122"/>
              </a:rPr>
              <a:t> </a:t>
            </a:r>
            <a:r>
              <a:rPr lang="en-US" altLang="zh-CN" sz="4000" b="1" dirty="0">
                <a:solidFill>
                  <a:schemeClr val="accent1"/>
                </a:solidFill>
                <a:latin typeface="方正姚体" panose="02010601030101010101" pitchFamily="2" charset="-122"/>
                <a:ea typeface="方正姚体" panose="02010601030101010101" pitchFamily="2" charset="-122"/>
              </a:rPr>
              <a:t>01</a:t>
            </a:r>
            <a:endParaRPr lang="zh-CN" altLang="en-US" sz="4000" b="1" dirty="0">
              <a:solidFill>
                <a:schemeClr val="accent1"/>
              </a:solidFill>
              <a:latin typeface="方正姚体" panose="02010601030101010101" pitchFamily="2" charset="-122"/>
              <a:ea typeface="方正姚体" panose="02010601030101010101" pitchFamily="2" charset="-122"/>
            </a:endParaRPr>
          </a:p>
        </p:txBody>
      </p:sp>
      <p:sp>
        <p:nvSpPr>
          <p:cNvPr id="11" name="矩形 10">
            <a:extLst>
              <a:ext uri="{FF2B5EF4-FFF2-40B4-BE49-F238E27FC236}">
                <a16:creationId xmlns:a16="http://schemas.microsoft.com/office/drawing/2014/main" id="{4F22FAF5-F976-464E-80BF-FBC0024077F7}"/>
              </a:ext>
            </a:extLst>
          </p:cNvPr>
          <p:cNvSpPr/>
          <p:nvPr/>
        </p:nvSpPr>
        <p:spPr>
          <a:xfrm>
            <a:off x="1146884" y="2608548"/>
            <a:ext cx="3672408" cy="396455"/>
          </a:xfrm>
          <a:prstGeom prst="rect">
            <a:avLst/>
          </a:prstGeom>
        </p:spPr>
        <p:txBody>
          <a:bodyPr wrap="square">
            <a:spAutoFit/>
          </a:bodyPr>
          <a:lstStyle/>
          <a:p>
            <a:pPr algn="ctr">
              <a:lnSpc>
                <a:spcPct val="150000"/>
              </a:lnSpc>
            </a:pPr>
            <a:r>
              <a:rPr lang="zh-CN" altLang="en-US" sz="700" spc="3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05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840656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crus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淘宝店chenying0907 22"/>
          <p:cNvSpPr>
            <a:spLocks/>
          </p:cNvSpPr>
          <p:nvPr>
            <p:custDataLst>
              <p:tags r:id="rId1"/>
            </p:custDataLst>
          </p:nvPr>
        </p:nvSpPr>
        <p:spPr bwMode="auto">
          <a:xfrm>
            <a:off x="3792453" y="2858173"/>
            <a:ext cx="1508546" cy="1509478"/>
          </a:xfrm>
          <a:custGeom>
            <a:avLst/>
            <a:gdLst>
              <a:gd name="T0" fmla="*/ 187 w 240"/>
              <a:gd name="T1" fmla="*/ 0 h 240"/>
              <a:gd name="T2" fmla="*/ 134 w 240"/>
              <a:gd name="T3" fmla="*/ 53 h 240"/>
              <a:gd name="T4" fmla="*/ 53 w 240"/>
              <a:gd name="T5" fmla="*/ 134 h 240"/>
              <a:gd name="T6" fmla="*/ 53 w 240"/>
              <a:gd name="T7" fmla="*/ 134 h 240"/>
              <a:gd name="T8" fmla="*/ 53 w 240"/>
              <a:gd name="T9" fmla="*/ 134 h 240"/>
              <a:gd name="T10" fmla="*/ 0 w 240"/>
              <a:gd name="T11" fmla="*/ 187 h 240"/>
              <a:gd name="T12" fmla="*/ 53 w 240"/>
              <a:gd name="T13" fmla="*/ 240 h 240"/>
              <a:gd name="T14" fmla="*/ 106 w 240"/>
              <a:gd name="T15" fmla="*/ 187 h 240"/>
              <a:gd name="T16" fmla="*/ 106 w 240"/>
              <a:gd name="T17" fmla="*/ 187 h 240"/>
              <a:gd name="T18" fmla="*/ 106 w 240"/>
              <a:gd name="T19" fmla="*/ 187 h 240"/>
              <a:gd name="T20" fmla="*/ 187 w 240"/>
              <a:gd name="T21" fmla="*/ 106 h 240"/>
              <a:gd name="T22" fmla="*/ 187 w 240"/>
              <a:gd name="T23" fmla="*/ 106 h 240"/>
              <a:gd name="T24" fmla="*/ 240 w 240"/>
              <a:gd name="T25" fmla="*/ 53 h 240"/>
              <a:gd name="T26" fmla="*/ 187 w 240"/>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187" y="0"/>
                </a:moveTo>
                <a:cubicBezTo>
                  <a:pt x="157" y="0"/>
                  <a:pt x="134" y="24"/>
                  <a:pt x="134" y="53"/>
                </a:cubicBezTo>
                <a:cubicBezTo>
                  <a:pt x="134" y="106"/>
                  <a:pt x="106" y="134"/>
                  <a:pt x="53" y="134"/>
                </a:cubicBezTo>
                <a:cubicBezTo>
                  <a:pt x="53" y="134"/>
                  <a:pt x="53" y="134"/>
                  <a:pt x="53" y="134"/>
                </a:cubicBezTo>
                <a:cubicBezTo>
                  <a:pt x="53" y="134"/>
                  <a:pt x="53" y="134"/>
                  <a:pt x="53" y="134"/>
                </a:cubicBezTo>
                <a:cubicBezTo>
                  <a:pt x="24" y="134"/>
                  <a:pt x="0" y="157"/>
                  <a:pt x="0" y="187"/>
                </a:cubicBezTo>
                <a:cubicBezTo>
                  <a:pt x="0" y="216"/>
                  <a:pt x="24" y="240"/>
                  <a:pt x="53" y="240"/>
                </a:cubicBezTo>
                <a:cubicBezTo>
                  <a:pt x="82" y="240"/>
                  <a:pt x="106" y="216"/>
                  <a:pt x="106" y="187"/>
                </a:cubicBezTo>
                <a:cubicBezTo>
                  <a:pt x="106" y="187"/>
                  <a:pt x="106" y="187"/>
                  <a:pt x="106" y="187"/>
                </a:cubicBezTo>
                <a:cubicBezTo>
                  <a:pt x="106" y="187"/>
                  <a:pt x="106" y="187"/>
                  <a:pt x="106" y="187"/>
                </a:cubicBezTo>
                <a:cubicBezTo>
                  <a:pt x="106" y="134"/>
                  <a:pt x="134" y="106"/>
                  <a:pt x="187" y="106"/>
                </a:cubicBezTo>
                <a:cubicBezTo>
                  <a:pt x="187" y="106"/>
                  <a:pt x="187" y="106"/>
                  <a:pt x="187" y="106"/>
                </a:cubicBezTo>
                <a:cubicBezTo>
                  <a:pt x="216" y="106"/>
                  <a:pt x="240" y="82"/>
                  <a:pt x="240" y="53"/>
                </a:cubicBezTo>
                <a:cubicBezTo>
                  <a:pt x="240" y="24"/>
                  <a:pt x="216" y="0"/>
                  <a:pt x="187" y="0"/>
                </a:cubicBezTo>
                <a:close/>
              </a:path>
            </a:pathLst>
          </a:custGeom>
          <a:solidFill>
            <a:schemeClr val="accent3">
              <a:alpha val="50000"/>
            </a:schemeClr>
          </a:solidFill>
          <a:ln w="6350">
            <a:noFill/>
          </a:ln>
        </p:spPr>
        <p:txBody>
          <a:bodyPr/>
          <a:lstStyle/>
          <a:p>
            <a:endParaRPr lang="zh-CN" altLang="en-US"/>
          </a:p>
        </p:txBody>
      </p:sp>
      <p:sp>
        <p:nvSpPr>
          <p:cNvPr id="6" name="PA_淘宝店chenying0907 23"/>
          <p:cNvSpPr>
            <a:spLocks/>
          </p:cNvSpPr>
          <p:nvPr>
            <p:custDataLst>
              <p:tags r:id="rId2"/>
            </p:custDataLst>
          </p:nvPr>
        </p:nvSpPr>
        <p:spPr bwMode="auto">
          <a:xfrm>
            <a:off x="3039510" y="2104766"/>
            <a:ext cx="1505885" cy="1509478"/>
          </a:xfrm>
          <a:custGeom>
            <a:avLst/>
            <a:gdLst>
              <a:gd name="T0" fmla="*/ 0 w 240"/>
              <a:gd name="T1" fmla="*/ 53 h 240"/>
              <a:gd name="T2" fmla="*/ 53 w 240"/>
              <a:gd name="T3" fmla="*/ 106 h 240"/>
              <a:gd name="T4" fmla="*/ 134 w 240"/>
              <a:gd name="T5" fmla="*/ 187 h 240"/>
              <a:gd name="T6" fmla="*/ 134 w 240"/>
              <a:gd name="T7" fmla="*/ 187 h 240"/>
              <a:gd name="T8" fmla="*/ 134 w 240"/>
              <a:gd name="T9" fmla="*/ 187 h 240"/>
              <a:gd name="T10" fmla="*/ 187 w 240"/>
              <a:gd name="T11" fmla="*/ 240 h 240"/>
              <a:gd name="T12" fmla="*/ 240 w 240"/>
              <a:gd name="T13" fmla="*/ 187 h 240"/>
              <a:gd name="T14" fmla="*/ 187 w 240"/>
              <a:gd name="T15" fmla="*/ 134 h 240"/>
              <a:gd name="T16" fmla="*/ 187 w 240"/>
              <a:gd name="T17" fmla="*/ 134 h 240"/>
              <a:gd name="T18" fmla="*/ 187 w 240"/>
              <a:gd name="T19" fmla="*/ 134 h 240"/>
              <a:gd name="T20" fmla="*/ 106 w 240"/>
              <a:gd name="T21" fmla="*/ 53 h 240"/>
              <a:gd name="T22" fmla="*/ 106 w 240"/>
              <a:gd name="T23" fmla="*/ 53 h 240"/>
              <a:gd name="T24" fmla="*/ 53 w 240"/>
              <a:gd name="T25" fmla="*/ 0 h 240"/>
              <a:gd name="T26" fmla="*/ 0 w 240"/>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0" y="53"/>
                </a:moveTo>
                <a:cubicBezTo>
                  <a:pt x="0" y="83"/>
                  <a:pt x="24" y="106"/>
                  <a:pt x="53" y="106"/>
                </a:cubicBezTo>
                <a:cubicBezTo>
                  <a:pt x="106" y="106"/>
                  <a:pt x="134" y="134"/>
                  <a:pt x="134" y="187"/>
                </a:cubicBezTo>
                <a:cubicBezTo>
                  <a:pt x="134" y="187"/>
                  <a:pt x="134" y="187"/>
                  <a:pt x="134" y="187"/>
                </a:cubicBezTo>
                <a:cubicBezTo>
                  <a:pt x="134" y="187"/>
                  <a:pt x="134" y="187"/>
                  <a:pt x="134" y="187"/>
                </a:cubicBezTo>
                <a:cubicBezTo>
                  <a:pt x="134" y="216"/>
                  <a:pt x="157" y="240"/>
                  <a:pt x="187" y="240"/>
                </a:cubicBezTo>
                <a:cubicBezTo>
                  <a:pt x="216" y="240"/>
                  <a:pt x="240" y="216"/>
                  <a:pt x="240" y="187"/>
                </a:cubicBezTo>
                <a:cubicBezTo>
                  <a:pt x="240" y="158"/>
                  <a:pt x="216" y="134"/>
                  <a:pt x="187" y="134"/>
                </a:cubicBezTo>
                <a:cubicBezTo>
                  <a:pt x="187" y="134"/>
                  <a:pt x="187" y="134"/>
                  <a:pt x="187" y="134"/>
                </a:cubicBezTo>
                <a:cubicBezTo>
                  <a:pt x="187" y="134"/>
                  <a:pt x="187" y="134"/>
                  <a:pt x="187" y="134"/>
                </a:cubicBezTo>
                <a:cubicBezTo>
                  <a:pt x="134" y="134"/>
                  <a:pt x="106" y="106"/>
                  <a:pt x="106" y="53"/>
                </a:cubicBezTo>
                <a:cubicBezTo>
                  <a:pt x="106" y="53"/>
                  <a:pt x="106" y="53"/>
                  <a:pt x="106" y="53"/>
                </a:cubicBezTo>
                <a:cubicBezTo>
                  <a:pt x="106" y="24"/>
                  <a:pt x="82" y="0"/>
                  <a:pt x="53" y="0"/>
                </a:cubicBezTo>
                <a:cubicBezTo>
                  <a:pt x="24" y="0"/>
                  <a:pt x="0" y="24"/>
                  <a:pt x="0" y="53"/>
                </a:cubicBezTo>
                <a:close/>
              </a:path>
            </a:pathLst>
          </a:custGeom>
          <a:solidFill>
            <a:schemeClr val="accent3">
              <a:alpha val="50000"/>
            </a:schemeClr>
          </a:solidFill>
          <a:ln w="6350">
            <a:noFill/>
          </a:ln>
        </p:spPr>
        <p:txBody>
          <a:bodyPr/>
          <a:lstStyle/>
          <a:p>
            <a:endParaRPr lang="zh-CN" altLang="en-US"/>
          </a:p>
        </p:txBody>
      </p:sp>
      <p:sp>
        <p:nvSpPr>
          <p:cNvPr id="7" name="PA_淘宝店chenying0907 24"/>
          <p:cNvSpPr>
            <a:spLocks/>
          </p:cNvSpPr>
          <p:nvPr>
            <p:custDataLst>
              <p:tags r:id="rId3"/>
            </p:custDataLst>
          </p:nvPr>
        </p:nvSpPr>
        <p:spPr bwMode="auto">
          <a:xfrm>
            <a:off x="3848325" y="1348695"/>
            <a:ext cx="1508546" cy="1509478"/>
          </a:xfrm>
          <a:custGeom>
            <a:avLst/>
            <a:gdLst>
              <a:gd name="T0" fmla="*/ 186 w 240"/>
              <a:gd name="T1" fmla="*/ 0 h 240"/>
              <a:gd name="T2" fmla="*/ 133 w 240"/>
              <a:gd name="T3" fmla="*/ 53 h 240"/>
              <a:gd name="T4" fmla="*/ 53 w 240"/>
              <a:gd name="T5" fmla="*/ 134 h 240"/>
              <a:gd name="T6" fmla="*/ 53 w 240"/>
              <a:gd name="T7" fmla="*/ 134 h 240"/>
              <a:gd name="T8" fmla="*/ 53 w 240"/>
              <a:gd name="T9" fmla="*/ 134 h 240"/>
              <a:gd name="T10" fmla="*/ 0 w 240"/>
              <a:gd name="T11" fmla="*/ 187 h 240"/>
              <a:gd name="T12" fmla="*/ 53 w 240"/>
              <a:gd name="T13" fmla="*/ 240 h 240"/>
              <a:gd name="T14" fmla="*/ 106 w 240"/>
              <a:gd name="T15" fmla="*/ 187 h 240"/>
              <a:gd name="T16" fmla="*/ 106 w 240"/>
              <a:gd name="T17" fmla="*/ 187 h 240"/>
              <a:gd name="T18" fmla="*/ 106 w 240"/>
              <a:gd name="T19" fmla="*/ 187 h 240"/>
              <a:gd name="T20" fmla="*/ 186 w 240"/>
              <a:gd name="T21" fmla="*/ 106 h 240"/>
              <a:gd name="T22" fmla="*/ 186 w 240"/>
              <a:gd name="T23" fmla="*/ 106 h 240"/>
              <a:gd name="T24" fmla="*/ 240 w 240"/>
              <a:gd name="T25" fmla="*/ 53 h 240"/>
              <a:gd name="T26" fmla="*/ 186 w 240"/>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186" y="0"/>
                </a:moveTo>
                <a:cubicBezTo>
                  <a:pt x="157" y="0"/>
                  <a:pt x="133" y="24"/>
                  <a:pt x="133" y="53"/>
                </a:cubicBezTo>
                <a:cubicBezTo>
                  <a:pt x="133" y="106"/>
                  <a:pt x="106" y="134"/>
                  <a:pt x="53" y="134"/>
                </a:cubicBezTo>
                <a:cubicBezTo>
                  <a:pt x="53" y="134"/>
                  <a:pt x="53" y="134"/>
                  <a:pt x="53" y="134"/>
                </a:cubicBezTo>
                <a:cubicBezTo>
                  <a:pt x="53" y="134"/>
                  <a:pt x="53" y="134"/>
                  <a:pt x="53" y="134"/>
                </a:cubicBezTo>
                <a:cubicBezTo>
                  <a:pt x="23" y="134"/>
                  <a:pt x="0" y="158"/>
                  <a:pt x="0" y="187"/>
                </a:cubicBezTo>
                <a:cubicBezTo>
                  <a:pt x="0" y="216"/>
                  <a:pt x="23" y="240"/>
                  <a:pt x="53" y="240"/>
                </a:cubicBezTo>
                <a:cubicBezTo>
                  <a:pt x="82" y="240"/>
                  <a:pt x="106" y="216"/>
                  <a:pt x="106" y="187"/>
                </a:cubicBezTo>
                <a:cubicBezTo>
                  <a:pt x="106" y="187"/>
                  <a:pt x="106" y="187"/>
                  <a:pt x="106" y="187"/>
                </a:cubicBezTo>
                <a:cubicBezTo>
                  <a:pt x="106" y="187"/>
                  <a:pt x="106" y="187"/>
                  <a:pt x="106" y="187"/>
                </a:cubicBezTo>
                <a:cubicBezTo>
                  <a:pt x="106" y="134"/>
                  <a:pt x="133" y="106"/>
                  <a:pt x="186" y="106"/>
                </a:cubicBezTo>
                <a:cubicBezTo>
                  <a:pt x="186" y="106"/>
                  <a:pt x="186" y="106"/>
                  <a:pt x="186" y="106"/>
                </a:cubicBezTo>
                <a:cubicBezTo>
                  <a:pt x="216" y="106"/>
                  <a:pt x="240" y="83"/>
                  <a:pt x="240" y="53"/>
                </a:cubicBezTo>
                <a:cubicBezTo>
                  <a:pt x="240" y="24"/>
                  <a:pt x="216" y="0"/>
                  <a:pt x="186" y="0"/>
                </a:cubicBezTo>
                <a:close/>
              </a:path>
            </a:pathLst>
          </a:custGeom>
          <a:solidFill>
            <a:schemeClr val="accent1">
              <a:alpha val="50000"/>
            </a:schemeClr>
          </a:solidFill>
          <a:ln w="6350">
            <a:noFill/>
          </a:ln>
        </p:spPr>
        <p:txBody>
          <a:bodyPr/>
          <a:lstStyle/>
          <a:p>
            <a:endParaRPr lang="zh-CN" altLang="en-US"/>
          </a:p>
        </p:txBody>
      </p:sp>
      <p:sp>
        <p:nvSpPr>
          <p:cNvPr id="8" name="PA_淘宝店chenying0907 25"/>
          <p:cNvSpPr>
            <a:spLocks/>
          </p:cNvSpPr>
          <p:nvPr>
            <p:custDataLst>
              <p:tags r:id="rId4"/>
            </p:custDataLst>
          </p:nvPr>
        </p:nvSpPr>
        <p:spPr bwMode="auto">
          <a:xfrm>
            <a:off x="4603927" y="2104766"/>
            <a:ext cx="1500563" cy="1509478"/>
          </a:xfrm>
          <a:custGeom>
            <a:avLst/>
            <a:gdLst>
              <a:gd name="T0" fmla="*/ 0 w 239"/>
              <a:gd name="T1" fmla="*/ 53 h 240"/>
              <a:gd name="T2" fmla="*/ 53 w 239"/>
              <a:gd name="T3" fmla="*/ 106 h 240"/>
              <a:gd name="T4" fmla="*/ 133 w 239"/>
              <a:gd name="T5" fmla="*/ 187 h 240"/>
              <a:gd name="T6" fmla="*/ 133 w 239"/>
              <a:gd name="T7" fmla="*/ 187 h 240"/>
              <a:gd name="T8" fmla="*/ 133 w 239"/>
              <a:gd name="T9" fmla="*/ 187 h 240"/>
              <a:gd name="T10" fmla="*/ 186 w 239"/>
              <a:gd name="T11" fmla="*/ 240 h 240"/>
              <a:gd name="T12" fmla="*/ 239 w 239"/>
              <a:gd name="T13" fmla="*/ 187 h 240"/>
              <a:gd name="T14" fmla="*/ 186 w 239"/>
              <a:gd name="T15" fmla="*/ 134 h 240"/>
              <a:gd name="T16" fmla="*/ 186 w 239"/>
              <a:gd name="T17" fmla="*/ 134 h 240"/>
              <a:gd name="T18" fmla="*/ 186 w 239"/>
              <a:gd name="T19" fmla="*/ 134 h 240"/>
              <a:gd name="T20" fmla="*/ 106 w 239"/>
              <a:gd name="T21" fmla="*/ 53 h 240"/>
              <a:gd name="T22" fmla="*/ 106 w 239"/>
              <a:gd name="T23" fmla="*/ 53 h 240"/>
              <a:gd name="T24" fmla="*/ 53 w 239"/>
              <a:gd name="T25" fmla="*/ 0 h 240"/>
              <a:gd name="T26" fmla="*/ 0 w 239"/>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40">
                <a:moveTo>
                  <a:pt x="0" y="53"/>
                </a:moveTo>
                <a:cubicBezTo>
                  <a:pt x="0" y="83"/>
                  <a:pt x="23" y="106"/>
                  <a:pt x="53" y="106"/>
                </a:cubicBezTo>
                <a:cubicBezTo>
                  <a:pt x="106" y="106"/>
                  <a:pt x="133" y="134"/>
                  <a:pt x="133" y="187"/>
                </a:cubicBezTo>
                <a:cubicBezTo>
                  <a:pt x="133" y="187"/>
                  <a:pt x="133" y="187"/>
                  <a:pt x="133" y="187"/>
                </a:cubicBezTo>
                <a:cubicBezTo>
                  <a:pt x="133" y="187"/>
                  <a:pt x="133" y="187"/>
                  <a:pt x="133" y="187"/>
                </a:cubicBezTo>
                <a:cubicBezTo>
                  <a:pt x="133" y="216"/>
                  <a:pt x="157" y="240"/>
                  <a:pt x="186" y="240"/>
                </a:cubicBezTo>
                <a:cubicBezTo>
                  <a:pt x="216" y="240"/>
                  <a:pt x="239" y="216"/>
                  <a:pt x="239" y="187"/>
                </a:cubicBezTo>
                <a:cubicBezTo>
                  <a:pt x="239" y="158"/>
                  <a:pt x="216" y="134"/>
                  <a:pt x="186" y="134"/>
                </a:cubicBezTo>
                <a:cubicBezTo>
                  <a:pt x="186" y="134"/>
                  <a:pt x="186" y="134"/>
                  <a:pt x="186" y="134"/>
                </a:cubicBezTo>
                <a:cubicBezTo>
                  <a:pt x="186" y="134"/>
                  <a:pt x="186" y="134"/>
                  <a:pt x="186" y="134"/>
                </a:cubicBezTo>
                <a:cubicBezTo>
                  <a:pt x="133" y="134"/>
                  <a:pt x="106" y="106"/>
                  <a:pt x="106" y="53"/>
                </a:cubicBezTo>
                <a:cubicBezTo>
                  <a:pt x="106" y="53"/>
                  <a:pt x="106" y="53"/>
                  <a:pt x="106" y="53"/>
                </a:cubicBezTo>
                <a:cubicBezTo>
                  <a:pt x="106" y="24"/>
                  <a:pt x="82" y="0"/>
                  <a:pt x="53" y="0"/>
                </a:cubicBezTo>
                <a:cubicBezTo>
                  <a:pt x="23" y="0"/>
                  <a:pt x="0" y="24"/>
                  <a:pt x="0" y="53"/>
                </a:cubicBezTo>
                <a:close/>
              </a:path>
            </a:pathLst>
          </a:custGeom>
          <a:solidFill>
            <a:schemeClr val="accent3">
              <a:alpha val="50000"/>
            </a:schemeClr>
          </a:solidFill>
          <a:ln w="6350">
            <a:noFill/>
          </a:ln>
        </p:spPr>
        <p:txBody>
          <a:bodyPr/>
          <a:lstStyle/>
          <a:p>
            <a:endParaRPr lang="zh-CN" altLang="en-US"/>
          </a:p>
        </p:txBody>
      </p:sp>
      <p:sp>
        <p:nvSpPr>
          <p:cNvPr id="9" name="PA_淘宝店chenying0907 26"/>
          <p:cNvSpPr>
            <a:spLocks/>
          </p:cNvSpPr>
          <p:nvPr>
            <p:custDataLst>
              <p:tags r:id="rId5"/>
            </p:custDataLst>
          </p:nvPr>
        </p:nvSpPr>
        <p:spPr bwMode="auto">
          <a:xfrm>
            <a:off x="3833129" y="3729757"/>
            <a:ext cx="586452" cy="604909"/>
          </a:xfrm>
          <a:custGeom>
            <a:avLst/>
            <a:gdLst>
              <a:gd name="T0" fmla="*/ 11 w 96"/>
              <a:gd name="T1" fmla="*/ 20 h 99"/>
              <a:gd name="T2" fmla="*/ 43 w 96"/>
              <a:gd name="T3" fmla="*/ 3 h 99"/>
              <a:gd name="T4" fmla="*/ 94 w 96"/>
              <a:gd name="T5" fmla="*/ 44 h 99"/>
              <a:gd name="T6" fmla="*/ 84 w 96"/>
              <a:gd name="T7" fmla="*/ 79 h 99"/>
              <a:gd name="T8" fmla="*/ 53 w 96"/>
              <a:gd name="T9" fmla="*/ 96 h 99"/>
              <a:gd name="T10" fmla="*/ 1 w 96"/>
              <a:gd name="T11" fmla="*/ 54 h 99"/>
              <a:gd name="T12" fmla="*/ 11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1" y="20"/>
                </a:moveTo>
                <a:cubicBezTo>
                  <a:pt x="19" y="11"/>
                  <a:pt x="30" y="4"/>
                  <a:pt x="43" y="3"/>
                </a:cubicBezTo>
                <a:cubicBezTo>
                  <a:pt x="69" y="0"/>
                  <a:pt x="92" y="18"/>
                  <a:pt x="94" y="44"/>
                </a:cubicBezTo>
                <a:cubicBezTo>
                  <a:pt x="96" y="57"/>
                  <a:pt x="92" y="69"/>
                  <a:pt x="84" y="79"/>
                </a:cubicBezTo>
                <a:cubicBezTo>
                  <a:pt x="77" y="88"/>
                  <a:pt x="66" y="94"/>
                  <a:pt x="53" y="96"/>
                </a:cubicBezTo>
                <a:cubicBezTo>
                  <a:pt x="27" y="99"/>
                  <a:pt x="4" y="80"/>
                  <a:pt x="1" y="54"/>
                </a:cubicBezTo>
                <a:cubicBezTo>
                  <a:pt x="0" y="42"/>
                  <a:pt x="4" y="29"/>
                  <a:pt x="11" y="2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03</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0" name="PA_淘宝店chenying0907 27"/>
          <p:cNvSpPr>
            <a:spLocks/>
          </p:cNvSpPr>
          <p:nvPr>
            <p:custDataLst>
              <p:tags r:id="rId6"/>
            </p:custDataLst>
          </p:nvPr>
        </p:nvSpPr>
        <p:spPr bwMode="auto">
          <a:xfrm>
            <a:off x="4673870" y="2893704"/>
            <a:ext cx="586452" cy="597154"/>
          </a:xfrm>
          <a:custGeom>
            <a:avLst/>
            <a:gdLst>
              <a:gd name="T0" fmla="*/ 11 w 96"/>
              <a:gd name="T1" fmla="*/ 20 h 98"/>
              <a:gd name="T2" fmla="*/ 43 w 96"/>
              <a:gd name="T3" fmla="*/ 3 h 98"/>
              <a:gd name="T4" fmla="*/ 94 w 96"/>
              <a:gd name="T5" fmla="*/ 44 h 98"/>
              <a:gd name="T6" fmla="*/ 84 w 96"/>
              <a:gd name="T7" fmla="*/ 78 h 98"/>
              <a:gd name="T8" fmla="*/ 53 w 96"/>
              <a:gd name="T9" fmla="*/ 96 h 98"/>
              <a:gd name="T10" fmla="*/ 1 w 96"/>
              <a:gd name="T11" fmla="*/ 54 h 98"/>
              <a:gd name="T12" fmla="*/ 11 w 96"/>
              <a:gd name="T13" fmla="*/ 20 h 98"/>
            </a:gdLst>
            <a:ahLst/>
            <a:cxnLst>
              <a:cxn ang="0">
                <a:pos x="T0" y="T1"/>
              </a:cxn>
              <a:cxn ang="0">
                <a:pos x="T2" y="T3"/>
              </a:cxn>
              <a:cxn ang="0">
                <a:pos x="T4" y="T5"/>
              </a:cxn>
              <a:cxn ang="0">
                <a:pos x="T6" y="T7"/>
              </a:cxn>
              <a:cxn ang="0">
                <a:pos x="T8" y="T9"/>
              </a:cxn>
              <a:cxn ang="0">
                <a:pos x="T10" y="T11"/>
              </a:cxn>
              <a:cxn ang="0">
                <a:pos x="T12" y="T13"/>
              </a:cxn>
            </a:cxnLst>
            <a:rect l="0" t="0" r="r" b="b"/>
            <a:pathLst>
              <a:path w="96" h="98">
                <a:moveTo>
                  <a:pt x="11" y="20"/>
                </a:moveTo>
                <a:cubicBezTo>
                  <a:pt x="19" y="10"/>
                  <a:pt x="30" y="4"/>
                  <a:pt x="43" y="3"/>
                </a:cubicBezTo>
                <a:cubicBezTo>
                  <a:pt x="68" y="0"/>
                  <a:pt x="92" y="18"/>
                  <a:pt x="94" y="44"/>
                </a:cubicBezTo>
                <a:cubicBezTo>
                  <a:pt x="96" y="57"/>
                  <a:pt x="92" y="69"/>
                  <a:pt x="84" y="78"/>
                </a:cubicBezTo>
                <a:cubicBezTo>
                  <a:pt x="77" y="88"/>
                  <a:pt x="66" y="94"/>
                  <a:pt x="53" y="96"/>
                </a:cubicBezTo>
                <a:cubicBezTo>
                  <a:pt x="27" y="98"/>
                  <a:pt x="4" y="80"/>
                  <a:pt x="1" y="54"/>
                </a:cubicBezTo>
                <a:cubicBezTo>
                  <a:pt x="0" y="41"/>
                  <a:pt x="4" y="29"/>
                  <a:pt x="11" y="20"/>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1" name="PA_淘宝店chenying0907 28"/>
          <p:cNvSpPr>
            <a:spLocks/>
          </p:cNvSpPr>
          <p:nvPr>
            <p:custDataLst>
              <p:tags r:id="rId7"/>
            </p:custDataLst>
          </p:nvPr>
        </p:nvSpPr>
        <p:spPr bwMode="auto">
          <a:xfrm>
            <a:off x="3915568" y="2973687"/>
            <a:ext cx="583867" cy="604909"/>
          </a:xfrm>
          <a:custGeom>
            <a:avLst/>
            <a:gdLst>
              <a:gd name="T0" fmla="*/ 12 w 96"/>
              <a:gd name="T1" fmla="*/ 21 h 99"/>
              <a:gd name="T2" fmla="*/ 43 w 96"/>
              <a:gd name="T3" fmla="*/ 3 h 99"/>
              <a:gd name="T4" fmla="*/ 95 w 96"/>
              <a:gd name="T5" fmla="*/ 45 h 99"/>
              <a:gd name="T6" fmla="*/ 85 w 96"/>
              <a:gd name="T7" fmla="*/ 79 h 99"/>
              <a:gd name="T8" fmla="*/ 53 w 96"/>
              <a:gd name="T9" fmla="*/ 96 h 99"/>
              <a:gd name="T10" fmla="*/ 2 w 96"/>
              <a:gd name="T11" fmla="*/ 55 h 99"/>
              <a:gd name="T12" fmla="*/ 12 w 96"/>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1"/>
                </a:moveTo>
                <a:cubicBezTo>
                  <a:pt x="19" y="11"/>
                  <a:pt x="30" y="5"/>
                  <a:pt x="43" y="3"/>
                </a:cubicBezTo>
                <a:cubicBezTo>
                  <a:pt x="69" y="0"/>
                  <a:pt x="92" y="19"/>
                  <a:pt x="95" y="45"/>
                </a:cubicBezTo>
                <a:cubicBezTo>
                  <a:pt x="96" y="58"/>
                  <a:pt x="92" y="70"/>
                  <a:pt x="85" y="79"/>
                </a:cubicBezTo>
                <a:cubicBezTo>
                  <a:pt x="77" y="88"/>
                  <a:pt x="66" y="95"/>
                  <a:pt x="53" y="96"/>
                </a:cubicBezTo>
                <a:cubicBezTo>
                  <a:pt x="28" y="99"/>
                  <a:pt x="5" y="81"/>
                  <a:pt x="2" y="55"/>
                </a:cubicBezTo>
                <a:cubicBezTo>
                  <a:pt x="0" y="42"/>
                  <a:pt x="4" y="30"/>
                  <a:pt x="12"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2" name="PA_淘宝店chenying0907 29"/>
          <p:cNvSpPr>
            <a:spLocks/>
          </p:cNvSpPr>
          <p:nvPr>
            <p:custDataLst>
              <p:tags r:id="rId8"/>
            </p:custDataLst>
          </p:nvPr>
        </p:nvSpPr>
        <p:spPr bwMode="auto">
          <a:xfrm>
            <a:off x="3889001" y="2220279"/>
            <a:ext cx="586452" cy="604909"/>
          </a:xfrm>
          <a:custGeom>
            <a:avLst/>
            <a:gdLst>
              <a:gd name="T0" fmla="*/ 11 w 96"/>
              <a:gd name="T1" fmla="*/ 21 h 99"/>
              <a:gd name="T2" fmla="*/ 43 w 96"/>
              <a:gd name="T3" fmla="*/ 3 h 99"/>
              <a:gd name="T4" fmla="*/ 94 w 96"/>
              <a:gd name="T5" fmla="*/ 45 h 99"/>
              <a:gd name="T6" fmla="*/ 84 w 96"/>
              <a:gd name="T7" fmla="*/ 79 h 99"/>
              <a:gd name="T8" fmla="*/ 53 w 96"/>
              <a:gd name="T9" fmla="*/ 96 h 99"/>
              <a:gd name="T10" fmla="*/ 1 w 96"/>
              <a:gd name="T11" fmla="*/ 55 h 99"/>
              <a:gd name="T12" fmla="*/ 11 w 96"/>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1" y="21"/>
                </a:moveTo>
                <a:cubicBezTo>
                  <a:pt x="19" y="11"/>
                  <a:pt x="30" y="5"/>
                  <a:pt x="43" y="3"/>
                </a:cubicBezTo>
                <a:cubicBezTo>
                  <a:pt x="68" y="0"/>
                  <a:pt x="91" y="19"/>
                  <a:pt x="94" y="45"/>
                </a:cubicBezTo>
                <a:cubicBezTo>
                  <a:pt x="96" y="58"/>
                  <a:pt x="92" y="70"/>
                  <a:pt x="84" y="79"/>
                </a:cubicBezTo>
                <a:cubicBezTo>
                  <a:pt x="77" y="88"/>
                  <a:pt x="66" y="95"/>
                  <a:pt x="53" y="96"/>
                </a:cubicBezTo>
                <a:cubicBezTo>
                  <a:pt x="27" y="99"/>
                  <a:pt x="4" y="81"/>
                  <a:pt x="1" y="55"/>
                </a:cubicBezTo>
                <a:cubicBezTo>
                  <a:pt x="0" y="42"/>
                  <a:pt x="4" y="30"/>
                  <a:pt x="11"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3" name="PA_淘宝店chenying0907 30"/>
          <p:cNvSpPr>
            <a:spLocks/>
          </p:cNvSpPr>
          <p:nvPr>
            <p:custDataLst>
              <p:tags r:id="rId9"/>
            </p:custDataLst>
          </p:nvPr>
        </p:nvSpPr>
        <p:spPr bwMode="auto">
          <a:xfrm>
            <a:off x="4644487" y="2132427"/>
            <a:ext cx="578702" cy="604909"/>
          </a:xfrm>
          <a:custGeom>
            <a:avLst/>
            <a:gdLst>
              <a:gd name="T0" fmla="*/ 11 w 95"/>
              <a:gd name="T1" fmla="*/ 21 h 99"/>
              <a:gd name="T2" fmla="*/ 42 w 95"/>
              <a:gd name="T3" fmla="*/ 3 h 99"/>
              <a:gd name="T4" fmla="*/ 94 w 95"/>
              <a:gd name="T5" fmla="*/ 45 h 99"/>
              <a:gd name="T6" fmla="*/ 84 w 95"/>
              <a:gd name="T7" fmla="*/ 79 h 99"/>
              <a:gd name="T8" fmla="*/ 53 w 95"/>
              <a:gd name="T9" fmla="*/ 96 h 99"/>
              <a:gd name="T10" fmla="*/ 1 w 95"/>
              <a:gd name="T11" fmla="*/ 55 h 99"/>
              <a:gd name="T12" fmla="*/ 11 w 95"/>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5" h="99">
                <a:moveTo>
                  <a:pt x="11" y="21"/>
                </a:moveTo>
                <a:cubicBezTo>
                  <a:pt x="18" y="11"/>
                  <a:pt x="30" y="5"/>
                  <a:pt x="42" y="3"/>
                </a:cubicBezTo>
                <a:cubicBezTo>
                  <a:pt x="68" y="0"/>
                  <a:pt x="91" y="19"/>
                  <a:pt x="94" y="45"/>
                </a:cubicBezTo>
                <a:cubicBezTo>
                  <a:pt x="95" y="58"/>
                  <a:pt x="92" y="70"/>
                  <a:pt x="84" y="79"/>
                </a:cubicBezTo>
                <a:cubicBezTo>
                  <a:pt x="77" y="89"/>
                  <a:pt x="65" y="95"/>
                  <a:pt x="53" y="96"/>
                </a:cubicBezTo>
                <a:cubicBezTo>
                  <a:pt x="27" y="99"/>
                  <a:pt x="4" y="81"/>
                  <a:pt x="1" y="55"/>
                </a:cubicBezTo>
                <a:cubicBezTo>
                  <a:pt x="0" y="42"/>
                  <a:pt x="3" y="30"/>
                  <a:pt x="11"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PA_淘宝店chenying0907 31"/>
          <p:cNvSpPr>
            <a:spLocks/>
          </p:cNvSpPr>
          <p:nvPr>
            <p:custDataLst>
              <p:tags r:id="rId10"/>
            </p:custDataLst>
          </p:nvPr>
        </p:nvSpPr>
        <p:spPr bwMode="auto">
          <a:xfrm>
            <a:off x="4719100" y="1384304"/>
            <a:ext cx="586452" cy="602325"/>
          </a:xfrm>
          <a:custGeom>
            <a:avLst/>
            <a:gdLst>
              <a:gd name="T0" fmla="*/ 12 w 96"/>
              <a:gd name="T1" fmla="*/ 20 h 99"/>
              <a:gd name="T2" fmla="*/ 43 w 96"/>
              <a:gd name="T3" fmla="*/ 3 h 99"/>
              <a:gd name="T4" fmla="*/ 95 w 96"/>
              <a:gd name="T5" fmla="*/ 44 h 99"/>
              <a:gd name="T6" fmla="*/ 85 w 96"/>
              <a:gd name="T7" fmla="*/ 78 h 99"/>
              <a:gd name="T8" fmla="*/ 53 w 96"/>
              <a:gd name="T9" fmla="*/ 96 h 99"/>
              <a:gd name="T10" fmla="*/ 2 w 96"/>
              <a:gd name="T11" fmla="*/ 54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0"/>
                  <a:pt x="30" y="4"/>
                  <a:pt x="43" y="3"/>
                </a:cubicBezTo>
                <a:cubicBezTo>
                  <a:pt x="69" y="0"/>
                  <a:pt x="92" y="18"/>
                  <a:pt x="95" y="44"/>
                </a:cubicBezTo>
                <a:cubicBezTo>
                  <a:pt x="96" y="57"/>
                  <a:pt x="92" y="69"/>
                  <a:pt x="85" y="78"/>
                </a:cubicBezTo>
                <a:cubicBezTo>
                  <a:pt x="77" y="88"/>
                  <a:pt x="66" y="94"/>
                  <a:pt x="53" y="96"/>
                </a:cubicBezTo>
                <a:cubicBezTo>
                  <a:pt x="28" y="99"/>
                  <a:pt x="5" y="80"/>
                  <a:pt x="2" y="54"/>
                </a:cubicBezTo>
                <a:cubicBezTo>
                  <a:pt x="0" y="41"/>
                  <a:pt x="4" y="29"/>
                  <a:pt x="12" y="2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02</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5" name="PA_淘宝店chenying0907 32"/>
          <p:cNvSpPr>
            <a:spLocks/>
          </p:cNvSpPr>
          <p:nvPr>
            <p:custDataLst>
              <p:tags r:id="rId11"/>
            </p:custDataLst>
          </p:nvPr>
        </p:nvSpPr>
        <p:spPr bwMode="auto">
          <a:xfrm>
            <a:off x="5480023" y="2981633"/>
            <a:ext cx="586452" cy="602325"/>
          </a:xfrm>
          <a:custGeom>
            <a:avLst/>
            <a:gdLst>
              <a:gd name="T0" fmla="*/ 12 w 96"/>
              <a:gd name="T1" fmla="*/ 20 h 99"/>
              <a:gd name="T2" fmla="*/ 43 w 96"/>
              <a:gd name="T3" fmla="*/ 3 h 99"/>
              <a:gd name="T4" fmla="*/ 95 w 96"/>
              <a:gd name="T5" fmla="*/ 44 h 99"/>
              <a:gd name="T6" fmla="*/ 85 w 96"/>
              <a:gd name="T7" fmla="*/ 78 h 99"/>
              <a:gd name="T8" fmla="*/ 54 w 96"/>
              <a:gd name="T9" fmla="*/ 96 h 99"/>
              <a:gd name="T10" fmla="*/ 2 w 96"/>
              <a:gd name="T11" fmla="*/ 54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1"/>
                  <a:pt x="30" y="4"/>
                  <a:pt x="43" y="3"/>
                </a:cubicBezTo>
                <a:cubicBezTo>
                  <a:pt x="69" y="0"/>
                  <a:pt x="92" y="18"/>
                  <a:pt x="95" y="44"/>
                </a:cubicBezTo>
                <a:cubicBezTo>
                  <a:pt x="96" y="57"/>
                  <a:pt x="92" y="69"/>
                  <a:pt x="85" y="78"/>
                </a:cubicBezTo>
                <a:cubicBezTo>
                  <a:pt x="77" y="88"/>
                  <a:pt x="66" y="94"/>
                  <a:pt x="54" y="96"/>
                </a:cubicBezTo>
                <a:cubicBezTo>
                  <a:pt x="28" y="99"/>
                  <a:pt x="5" y="80"/>
                  <a:pt x="2" y="54"/>
                </a:cubicBezTo>
                <a:cubicBezTo>
                  <a:pt x="0" y="41"/>
                  <a:pt x="4" y="29"/>
                  <a:pt x="12" y="20"/>
                </a:cubicBez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04</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6" name="PA_淘宝店chenying0907 33"/>
          <p:cNvSpPr>
            <a:spLocks/>
          </p:cNvSpPr>
          <p:nvPr>
            <p:custDataLst>
              <p:tags r:id="rId12"/>
            </p:custDataLst>
          </p:nvPr>
        </p:nvSpPr>
        <p:spPr bwMode="auto">
          <a:xfrm>
            <a:off x="3072205" y="2132427"/>
            <a:ext cx="586452" cy="604909"/>
          </a:xfrm>
          <a:custGeom>
            <a:avLst/>
            <a:gdLst>
              <a:gd name="T0" fmla="*/ 12 w 96"/>
              <a:gd name="T1" fmla="*/ 20 h 99"/>
              <a:gd name="T2" fmla="*/ 43 w 96"/>
              <a:gd name="T3" fmla="*/ 3 h 99"/>
              <a:gd name="T4" fmla="*/ 95 w 96"/>
              <a:gd name="T5" fmla="*/ 45 h 99"/>
              <a:gd name="T6" fmla="*/ 85 w 96"/>
              <a:gd name="T7" fmla="*/ 79 h 99"/>
              <a:gd name="T8" fmla="*/ 53 w 96"/>
              <a:gd name="T9" fmla="*/ 96 h 99"/>
              <a:gd name="T10" fmla="*/ 2 w 96"/>
              <a:gd name="T11" fmla="*/ 55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1"/>
                  <a:pt x="30" y="5"/>
                  <a:pt x="43" y="3"/>
                </a:cubicBezTo>
                <a:cubicBezTo>
                  <a:pt x="69" y="0"/>
                  <a:pt x="92" y="19"/>
                  <a:pt x="95" y="45"/>
                </a:cubicBezTo>
                <a:cubicBezTo>
                  <a:pt x="96" y="58"/>
                  <a:pt x="92" y="70"/>
                  <a:pt x="85" y="79"/>
                </a:cubicBezTo>
                <a:cubicBezTo>
                  <a:pt x="77" y="88"/>
                  <a:pt x="66" y="95"/>
                  <a:pt x="53" y="96"/>
                </a:cubicBezTo>
                <a:cubicBezTo>
                  <a:pt x="28" y="99"/>
                  <a:pt x="5" y="81"/>
                  <a:pt x="2" y="55"/>
                </a:cubicBezTo>
                <a:cubicBezTo>
                  <a:pt x="0" y="42"/>
                  <a:pt x="4" y="30"/>
                  <a:pt x="12" y="20"/>
                </a:cubicBez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01</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7" name="PA_淘宝店chenying0907 59"/>
          <p:cNvSpPr>
            <a:spLocks noEditPoints="1"/>
          </p:cNvSpPr>
          <p:nvPr>
            <p:custDataLst>
              <p:tags r:id="rId13"/>
            </p:custDataLst>
          </p:nvPr>
        </p:nvSpPr>
        <p:spPr bwMode="auto">
          <a:xfrm>
            <a:off x="4839714" y="3064400"/>
            <a:ext cx="254764" cy="255764"/>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tx1">
              <a:lumMod val="50000"/>
              <a:lumOff val="50000"/>
            </a:schemeClr>
          </a:solidFill>
          <a:ln>
            <a:noFill/>
          </a:ln>
        </p:spPr>
        <p:txBody>
          <a:bodyPr vert="horz" wrap="square" lIns="91424" tIns="45712" rIns="91424" bIns="45712" numCol="1" anchor="t" anchorCtr="0" compatLnSpc="1">
            <a:prstTxWarp prst="textNoShape">
              <a:avLst/>
            </a:prstTxWarp>
          </a:bodyPr>
          <a:lstStyle/>
          <a:p>
            <a:endParaRPr lang="id-ID"/>
          </a:p>
        </p:txBody>
      </p:sp>
      <p:grpSp>
        <p:nvGrpSpPr>
          <p:cNvPr id="2" name="PA_组合 238"/>
          <p:cNvGrpSpPr/>
          <p:nvPr>
            <p:custDataLst>
              <p:tags r:id="rId14"/>
            </p:custDataLst>
          </p:nvPr>
        </p:nvGrpSpPr>
        <p:grpSpPr>
          <a:xfrm>
            <a:off x="4071398" y="2423893"/>
            <a:ext cx="221658" cy="207930"/>
            <a:chOff x="2974975" y="2071688"/>
            <a:chExt cx="482600" cy="452438"/>
          </a:xfrm>
          <a:solidFill>
            <a:schemeClr val="tx1">
              <a:lumMod val="50000"/>
              <a:lumOff val="50000"/>
            </a:schemeClr>
          </a:solidFill>
        </p:grpSpPr>
        <p:sp>
          <p:nvSpPr>
            <p:cNvPr id="19" name="Freeform 78"/>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0" name="Freeform 79"/>
            <p:cNvSpPr>
              <a:spLocks/>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1" name="Freeform 80"/>
            <p:cNvSpPr>
              <a:spLocks/>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2" name="Freeform 81"/>
            <p:cNvSpPr>
              <a:spLocks/>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3" name="Freeform 82"/>
            <p:cNvSpPr>
              <a:spLocks/>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4" name="Freeform 83"/>
            <p:cNvSpPr>
              <a:spLocks/>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5" name="Freeform 84"/>
            <p:cNvSpPr>
              <a:spLocks/>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6" name="Freeform 85"/>
            <p:cNvSpPr>
              <a:spLocks/>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7" name="Freeform 86"/>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grpSp>
      <p:grpSp>
        <p:nvGrpSpPr>
          <p:cNvPr id="3" name="PA_组合 236"/>
          <p:cNvGrpSpPr/>
          <p:nvPr>
            <p:custDataLst>
              <p:tags r:id="rId15"/>
            </p:custDataLst>
          </p:nvPr>
        </p:nvGrpSpPr>
        <p:grpSpPr>
          <a:xfrm>
            <a:off x="4812278" y="2312038"/>
            <a:ext cx="243120" cy="244072"/>
            <a:chOff x="1049338" y="2071688"/>
            <a:chExt cx="481012" cy="482600"/>
          </a:xfrm>
          <a:solidFill>
            <a:schemeClr val="tx1">
              <a:lumMod val="50000"/>
              <a:lumOff val="50000"/>
            </a:schemeClr>
          </a:solidFill>
        </p:grpSpPr>
        <p:sp>
          <p:nvSpPr>
            <p:cNvPr id="29" name="Freeform 90"/>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p>
          </p:txBody>
        </p:sp>
        <p:sp>
          <p:nvSpPr>
            <p:cNvPr id="30" name="Freeform 91"/>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p>
          </p:txBody>
        </p:sp>
      </p:grpSp>
      <p:grpSp>
        <p:nvGrpSpPr>
          <p:cNvPr id="4" name="PA_组合 35"/>
          <p:cNvGrpSpPr/>
          <p:nvPr>
            <p:custDataLst>
              <p:tags r:id="rId16"/>
            </p:custDataLst>
          </p:nvPr>
        </p:nvGrpSpPr>
        <p:grpSpPr>
          <a:xfrm>
            <a:off x="4059470" y="3135649"/>
            <a:ext cx="296063" cy="294295"/>
            <a:chOff x="6853673" y="3715407"/>
            <a:chExt cx="379359" cy="376864"/>
          </a:xfrm>
          <a:solidFill>
            <a:schemeClr val="tx1">
              <a:lumMod val="50000"/>
              <a:lumOff val="50000"/>
            </a:schemeClr>
          </a:solidFill>
        </p:grpSpPr>
        <p:sp>
          <p:nvSpPr>
            <p:cNvPr id="32"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3"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4"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5"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6"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7"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8"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9"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0"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1"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2"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3"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4"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5"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6"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7"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8"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9"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grpSp>
      <p:sp>
        <p:nvSpPr>
          <p:cNvPr id="60" name="PA_圆角淘宝店chenying0907 59"/>
          <p:cNvSpPr/>
          <p:nvPr>
            <p:custDataLst>
              <p:tags r:id="rId17"/>
            </p:custDataLst>
          </p:nvPr>
        </p:nvSpPr>
        <p:spPr>
          <a:xfrm>
            <a:off x="1368201" y="1973723"/>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61" name="PA_淘宝店chenying0907 66"/>
          <p:cNvSpPr>
            <a:spLocks noChangeArrowheads="1"/>
          </p:cNvSpPr>
          <p:nvPr>
            <p:custDataLst>
              <p:tags r:id="rId18"/>
            </p:custDataLst>
          </p:nvPr>
        </p:nvSpPr>
        <p:spPr bwMode="auto">
          <a:xfrm>
            <a:off x="445131" y="2339759"/>
            <a:ext cx="2433954"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65000"/>
                    <a:lumOff val="35000"/>
                  </a:schemeClr>
                </a:solidFill>
                <a:latin typeface="微软雅黑" pitchFamily="34" charset="-122"/>
                <a:ea typeface="微软雅黑" pitchFamily="34" charset="-122"/>
              </a:rPr>
              <a:t>点击输入简要文本内容，文字内容需概况精炼的说明该分项内容</a:t>
            </a:r>
            <a:r>
              <a:rPr lang="en-US" altLang="zh-CN" sz="1000" dirty="0">
                <a:solidFill>
                  <a:schemeClr val="tx1">
                    <a:lumMod val="65000"/>
                    <a:lumOff val="35000"/>
                  </a:schemeClr>
                </a:solidFill>
                <a:latin typeface="微软雅黑" pitchFamily="34" charset="-122"/>
                <a:ea typeface="微软雅黑" pitchFamily="34" charset="-122"/>
              </a:rPr>
              <a:t>licai2011</a:t>
            </a:r>
            <a:r>
              <a:rPr lang="zh-CN" altLang="en-US" sz="1000" dirty="0">
                <a:solidFill>
                  <a:schemeClr val="tx1">
                    <a:lumMod val="65000"/>
                    <a:lumOff val="35000"/>
                  </a:schemeClr>
                </a:solidFill>
                <a:latin typeface="微软雅黑" pitchFamily="34" charset="-122"/>
                <a:ea typeface="微软雅黑" pitchFamily="34" charset="-122"/>
              </a:rPr>
              <a:t>专业设计</a:t>
            </a:r>
            <a:r>
              <a:rPr lang="en-US" altLang="zh-CN" sz="1000" dirty="0">
                <a:solidFill>
                  <a:schemeClr val="tx1">
                    <a:lumMod val="65000"/>
                    <a:lumOff val="35000"/>
                  </a:schemeClr>
                </a:solidFill>
                <a:latin typeface="微软雅黑" pitchFamily="34" charset="-122"/>
                <a:ea typeface="微软雅黑" pitchFamily="34" charset="-122"/>
              </a:rPr>
              <a:t>……</a:t>
            </a:r>
          </a:p>
        </p:txBody>
      </p:sp>
      <p:sp>
        <p:nvSpPr>
          <p:cNvPr id="62" name="PA_圆角淘宝店chenying0907 61"/>
          <p:cNvSpPr/>
          <p:nvPr>
            <p:custDataLst>
              <p:tags r:id="rId19"/>
            </p:custDataLst>
          </p:nvPr>
        </p:nvSpPr>
        <p:spPr>
          <a:xfrm>
            <a:off x="2061764" y="3685640"/>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63" name="PA_淘宝店chenying0907 66"/>
          <p:cNvSpPr>
            <a:spLocks noChangeArrowheads="1"/>
          </p:cNvSpPr>
          <p:nvPr>
            <p:custDataLst>
              <p:tags r:id="rId20"/>
            </p:custDataLst>
          </p:nvPr>
        </p:nvSpPr>
        <p:spPr bwMode="auto">
          <a:xfrm>
            <a:off x="1138694" y="4051674"/>
            <a:ext cx="2433954"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65000"/>
                    <a:lumOff val="35000"/>
                  </a:schemeClr>
                </a:solidFill>
                <a:latin typeface="微软雅黑" pitchFamily="34" charset="-122"/>
                <a:ea typeface="微软雅黑" pitchFamily="34" charset="-122"/>
              </a:rPr>
              <a:t>点击输入简要文本内容，文字内容需概况精炼的说明该分项内容</a:t>
            </a:r>
            <a:r>
              <a:rPr lang="en-US" altLang="zh-CN" sz="1000" dirty="0">
                <a:solidFill>
                  <a:schemeClr val="tx1">
                    <a:lumMod val="65000"/>
                    <a:lumOff val="35000"/>
                  </a:schemeClr>
                </a:solidFill>
                <a:latin typeface="微软雅黑" pitchFamily="34" charset="-122"/>
                <a:ea typeface="微软雅黑" pitchFamily="34" charset="-122"/>
              </a:rPr>
              <a:t>licai2011</a:t>
            </a:r>
            <a:r>
              <a:rPr lang="zh-CN" altLang="en-US" sz="1000" dirty="0">
                <a:solidFill>
                  <a:schemeClr val="tx1">
                    <a:lumMod val="65000"/>
                    <a:lumOff val="35000"/>
                  </a:schemeClr>
                </a:solidFill>
                <a:latin typeface="微软雅黑" pitchFamily="34" charset="-122"/>
                <a:ea typeface="微软雅黑" pitchFamily="34" charset="-122"/>
              </a:rPr>
              <a:t>专业设计</a:t>
            </a:r>
            <a:r>
              <a:rPr lang="en-US" altLang="zh-CN" sz="1000" dirty="0">
                <a:solidFill>
                  <a:schemeClr val="tx1">
                    <a:lumMod val="65000"/>
                    <a:lumOff val="35000"/>
                  </a:schemeClr>
                </a:solidFill>
                <a:latin typeface="微软雅黑" pitchFamily="34" charset="-122"/>
                <a:ea typeface="微软雅黑" pitchFamily="34" charset="-122"/>
              </a:rPr>
              <a:t>……</a:t>
            </a:r>
          </a:p>
        </p:txBody>
      </p:sp>
      <p:sp>
        <p:nvSpPr>
          <p:cNvPr id="64" name="PA_圆角淘宝店chenying0907 63"/>
          <p:cNvSpPr/>
          <p:nvPr>
            <p:custDataLst>
              <p:tags r:id="rId21"/>
            </p:custDataLst>
          </p:nvPr>
        </p:nvSpPr>
        <p:spPr>
          <a:xfrm>
            <a:off x="5541530" y="1133310"/>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65" name="PA_淘宝店chenying0907 66"/>
          <p:cNvSpPr>
            <a:spLocks noChangeArrowheads="1"/>
          </p:cNvSpPr>
          <p:nvPr>
            <p:custDataLst>
              <p:tags r:id="rId22"/>
            </p:custDataLst>
          </p:nvPr>
        </p:nvSpPr>
        <p:spPr bwMode="auto">
          <a:xfrm>
            <a:off x="5541530" y="1499345"/>
            <a:ext cx="2433954"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65000"/>
                    <a:lumOff val="35000"/>
                  </a:schemeClr>
                </a:solidFill>
                <a:latin typeface="微软雅黑" pitchFamily="34" charset="-122"/>
                <a:ea typeface="微软雅黑" pitchFamily="34" charset="-122"/>
              </a:rPr>
              <a:t>点击输入简要文本内容，文字内容需概况精炼的说明该分项内容</a:t>
            </a:r>
            <a:r>
              <a:rPr lang="en-US" altLang="zh-CN" sz="1000" dirty="0">
                <a:solidFill>
                  <a:schemeClr val="tx1">
                    <a:lumMod val="65000"/>
                    <a:lumOff val="35000"/>
                  </a:schemeClr>
                </a:solidFill>
                <a:latin typeface="微软雅黑" pitchFamily="34" charset="-122"/>
                <a:ea typeface="微软雅黑" pitchFamily="34" charset="-122"/>
              </a:rPr>
              <a:t>licai2011</a:t>
            </a:r>
            <a:r>
              <a:rPr lang="zh-CN" altLang="en-US" sz="1000" dirty="0">
                <a:solidFill>
                  <a:schemeClr val="tx1">
                    <a:lumMod val="65000"/>
                    <a:lumOff val="35000"/>
                  </a:schemeClr>
                </a:solidFill>
                <a:latin typeface="微软雅黑" pitchFamily="34" charset="-122"/>
                <a:ea typeface="微软雅黑" pitchFamily="34" charset="-122"/>
              </a:rPr>
              <a:t>专业设计</a:t>
            </a:r>
            <a:r>
              <a:rPr lang="en-US" altLang="zh-CN" sz="1000" dirty="0">
                <a:solidFill>
                  <a:schemeClr val="tx1">
                    <a:lumMod val="65000"/>
                    <a:lumOff val="35000"/>
                  </a:schemeClr>
                </a:solidFill>
                <a:latin typeface="微软雅黑" pitchFamily="34" charset="-122"/>
                <a:ea typeface="微软雅黑" pitchFamily="34" charset="-122"/>
              </a:rPr>
              <a:t>……</a:t>
            </a:r>
          </a:p>
        </p:txBody>
      </p:sp>
      <p:sp>
        <p:nvSpPr>
          <p:cNvPr id="66" name="PA_圆角淘宝店chenying0907 65"/>
          <p:cNvSpPr/>
          <p:nvPr>
            <p:custDataLst>
              <p:tags r:id="rId23"/>
            </p:custDataLst>
          </p:nvPr>
        </p:nvSpPr>
        <p:spPr>
          <a:xfrm>
            <a:off x="6299894" y="2881404"/>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67" name="PA_淘宝店chenying0907 66"/>
          <p:cNvSpPr>
            <a:spLocks noChangeArrowheads="1"/>
          </p:cNvSpPr>
          <p:nvPr>
            <p:custDataLst>
              <p:tags r:id="rId24"/>
            </p:custDataLst>
          </p:nvPr>
        </p:nvSpPr>
        <p:spPr bwMode="auto">
          <a:xfrm>
            <a:off x="6299895" y="3247440"/>
            <a:ext cx="2433954"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65000"/>
                    <a:lumOff val="35000"/>
                  </a:schemeClr>
                </a:solidFill>
                <a:latin typeface="微软雅黑" pitchFamily="34" charset="-122"/>
                <a:ea typeface="微软雅黑" pitchFamily="34" charset="-122"/>
              </a:rPr>
              <a:t>点击输入简要文本内容，文字内容需概况精炼的说明该分项内容</a:t>
            </a:r>
            <a:r>
              <a:rPr lang="en-US" altLang="zh-CN" sz="1000" dirty="0">
                <a:solidFill>
                  <a:schemeClr val="tx1">
                    <a:lumMod val="65000"/>
                    <a:lumOff val="35000"/>
                  </a:schemeClr>
                </a:solidFill>
                <a:latin typeface="微软雅黑" pitchFamily="34" charset="-122"/>
                <a:ea typeface="微软雅黑" pitchFamily="34" charset="-122"/>
              </a:rPr>
              <a:t>licai2011</a:t>
            </a:r>
            <a:r>
              <a:rPr lang="zh-CN" altLang="en-US" sz="1000" dirty="0">
                <a:solidFill>
                  <a:schemeClr val="tx1">
                    <a:lumMod val="65000"/>
                    <a:lumOff val="35000"/>
                  </a:schemeClr>
                </a:solidFill>
                <a:latin typeface="微软雅黑" pitchFamily="34" charset="-122"/>
                <a:ea typeface="微软雅黑" pitchFamily="34" charset="-122"/>
              </a:rPr>
              <a:t>专业设计</a:t>
            </a:r>
            <a:r>
              <a:rPr lang="en-US" altLang="zh-CN" sz="1000" dirty="0">
                <a:solidFill>
                  <a:schemeClr val="tx1">
                    <a:lumMod val="65000"/>
                    <a:lumOff val="35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2658321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1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27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12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180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500"/>
                                        <p:tgtEl>
                                          <p:spTgt spid="2"/>
                                        </p:tgtEl>
                                      </p:cBhvr>
                                    </p:animEffect>
                                  </p:childTnLst>
                                </p:cTn>
                              </p:par>
                              <p:par>
                                <p:cTn id="49" presetID="10" presetClass="entr" presetSubtype="0" fill="hold" nodeType="withEffect">
                                  <p:stCondLst>
                                    <p:cond delay="210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10" presetClass="entr" presetSubtype="0" fill="hold" nodeType="withEffect">
                                  <p:stCondLst>
                                    <p:cond delay="240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par>
                                <p:cTn id="55" presetID="10" presetClass="entr" presetSubtype="0" fill="hold" grpId="0" nodeType="withEffect">
                                  <p:stCondLst>
                                    <p:cond delay="270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10" presetClass="entr" presetSubtype="0" fill="hold" grpId="0" nodeType="withEffect">
                                  <p:stCondLst>
                                    <p:cond delay="90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500"/>
                                        <p:tgtEl>
                                          <p:spTgt spid="64"/>
                                        </p:tgtEl>
                                      </p:cBhvr>
                                    </p:animEffect>
                                  </p:childTnLst>
                                </p:cTn>
                              </p:par>
                              <p:par>
                                <p:cTn id="72" presetID="10" presetClass="entr" presetSubtype="0" fill="hold" grpId="0" nodeType="withEffect">
                                  <p:stCondLst>
                                    <p:cond delay="12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grpId="0" nodeType="withEffect">
                                  <p:stCondLst>
                                    <p:cond delay="180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p:bldP spid="11" grpId="0" animBg="1"/>
      <p:bldP spid="12" grpId="0" animBg="1"/>
      <p:bldP spid="13" grpId="0" animBg="1"/>
      <p:bldP spid="14" grpId="0" animBg="1"/>
      <p:bldP spid="15" grpId="0" animBg="1" autoUpdateAnimBg="0"/>
      <p:bldP spid="16" grpId="0" animBg="1" autoUpdateAnimBg="0"/>
      <p:bldP spid="17" grpId="0" animBg="1" autoUpdateAnimBg="0"/>
      <p:bldP spid="60" grpId="0"/>
      <p:bldP spid="61" grpId="0"/>
      <p:bldP spid="62" grpId="0"/>
      <p:bldP spid="63" grpId="0"/>
      <p:bldP spid="64" grpId="0" animBg="1" autoUpdateAnimBg="0"/>
      <p:bldP spid="65" grpId="0" animBg="1" autoUpdateAnimBg="0"/>
      <p:bldP spid="66" grpId="0" animBg="1" autoUpdateAnimBg="0"/>
      <p:bldP spid="67"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77006" y="754705"/>
            <a:ext cx="497910" cy="657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4623" y="1412321"/>
            <a:ext cx="497910" cy="657617"/>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28913" y="1101404"/>
            <a:ext cx="1892961" cy="3853383"/>
            <a:chOff x="699698" y="1340769"/>
            <a:chExt cx="2523948" cy="5137844"/>
          </a:xfrm>
          <a:solidFill>
            <a:srgbClr val="00B0F0"/>
          </a:solidFill>
        </p:grpSpPr>
        <p:sp>
          <p:nvSpPr>
            <p:cNvPr id="10" name="任意多边形 9"/>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chemeClr val="accent1"/>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2" name="矩形 11"/>
            <p:cNvSpPr/>
            <p:nvPr/>
          </p:nvSpPr>
          <p:spPr>
            <a:xfrm>
              <a:off x="773540" y="2423160"/>
              <a:ext cx="2376264" cy="6267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29"/>
          <p:cNvSpPr txBox="1"/>
          <p:nvPr/>
        </p:nvSpPr>
        <p:spPr>
          <a:xfrm>
            <a:off x="822685" y="2850713"/>
            <a:ext cx="1264683" cy="769307"/>
          </a:xfrm>
          <a:prstGeom prst="rect">
            <a:avLst/>
          </a:prstGeom>
          <a:noFill/>
        </p:spPr>
        <p:txBody>
          <a:bodyPr wrap="square" lIns="0" tIns="0" rIns="0" bIns="0" rtlCol="0">
            <a:spAutoFit/>
          </a:bodyPr>
          <a:lstStyle/>
          <a:p>
            <a:pPr algn="just">
              <a:lnSpc>
                <a:spcPts val="1500"/>
              </a:lnSpc>
            </a:pPr>
            <a:r>
              <a:rPr lang="zh-CN" altLang="en-US" sz="900" dirty="0">
                <a:solidFill>
                  <a:schemeClr val="tx1">
                    <a:lumMod val="50000"/>
                    <a:lumOff val="50000"/>
                  </a:schemeClr>
                </a:solidFill>
                <a:latin typeface="微软雅黑" pitchFamily="34" charset="-122"/>
                <a:ea typeface="微软雅黑" pitchFamily="34" charset="-122"/>
              </a:rPr>
              <a:t>点击输入简要文字内容，文字内容需概括精炼，言简意赅的说明分项内容言简意赅的说明分项内容</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15" name="TextBox 30"/>
          <p:cNvSpPr txBox="1"/>
          <p:nvPr/>
        </p:nvSpPr>
        <p:spPr>
          <a:xfrm>
            <a:off x="612248" y="2033157"/>
            <a:ext cx="1662128" cy="215407"/>
          </a:xfrm>
          <a:prstGeom prst="rect">
            <a:avLst/>
          </a:prstGeom>
          <a:noFill/>
        </p:spPr>
        <p:txBody>
          <a:bodyPr wrap="square" lIns="0" tIns="0" rIns="0" bIns="0" rtlCol="0">
            <a:spAutoFit/>
          </a:bodyPr>
          <a:lstStyle/>
          <a:p>
            <a:pPr algn="ctr"/>
            <a:r>
              <a:rPr lang="zh-CN" altLang="en-US" sz="1400" b="1" dirty="0">
                <a:solidFill>
                  <a:schemeClr val="bg1"/>
                </a:solidFill>
                <a:latin typeface="微软雅黑" pitchFamily="34" charset="-122"/>
                <a:ea typeface="微软雅黑" pitchFamily="34" charset="-122"/>
              </a:rPr>
              <a:t>请输入标题</a:t>
            </a:r>
          </a:p>
        </p:txBody>
      </p:sp>
      <p:sp>
        <p:nvSpPr>
          <p:cNvPr id="16" name="TextBox 20"/>
          <p:cNvSpPr txBox="1"/>
          <p:nvPr/>
        </p:nvSpPr>
        <p:spPr>
          <a:xfrm>
            <a:off x="1314319" y="1375114"/>
            <a:ext cx="322148" cy="461585"/>
          </a:xfrm>
          <a:prstGeom prst="rect">
            <a:avLst/>
          </a:prstGeom>
          <a:noFill/>
        </p:spPr>
        <p:txBody>
          <a:bodyPr wrap="none" lIns="0" tIns="0" rIns="0" bIns="0" rtlCol="0">
            <a:spAutoFit/>
          </a:bodyPr>
          <a:lstStyle/>
          <a:p>
            <a:pPr algn="ctr"/>
            <a:r>
              <a:rPr lang="en-US" altLang="zh-CN" sz="2999" spc="300" dirty="0">
                <a:solidFill>
                  <a:schemeClr val="accent1"/>
                </a:solidFill>
                <a:latin typeface="Agency FB" panose="020B0503020202020204" pitchFamily="34" charset="0"/>
                <a:ea typeface="微软雅黑" pitchFamily="34" charset="-122"/>
              </a:rPr>
              <a:t>01</a:t>
            </a:r>
            <a:endParaRPr lang="zh-CN" altLang="en-US" sz="2999" spc="300" dirty="0">
              <a:solidFill>
                <a:schemeClr val="accent1"/>
              </a:solidFill>
              <a:latin typeface="Agency FB" panose="020B0503020202020204" pitchFamily="34" charset="0"/>
              <a:ea typeface="微软雅黑" pitchFamily="34" charset="-122"/>
            </a:endParaRPr>
          </a:p>
        </p:txBody>
      </p:sp>
      <p:grpSp>
        <p:nvGrpSpPr>
          <p:cNvPr id="17" name="组合 16"/>
          <p:cNvGrpSpPr/>
          <p:nvPr/>
        </p:nvGrpSpPr>
        <p:grpSpPr>
          <a:xfrm>
            <a:off x="2596360" y="1101404"/>
            <a:ext cx="1892961" cy="3853383"/>
            <a:chOff x="699698" y="1340769"/>
            <a:chExt cx="2523948" cy="5137844"/>
          </a:xfrm>
          <a:solidFill>
            <a:schemeClr val="accent4"/>
          </a:solidFill>
        </p:grpSpPr>
        <p:sp>
          <p:nvSpPr>
            <p:cNvPr id="18" name="任意多边形 17"/>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grp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9" name="矩形 18"/>
            <p:cNvSpPr/>
            <p:nvPr/>
          </p:nvSpPr>
          <p:spPr>
            <a:xfrm>
              <a:off x="773540" y="2423160"/>
              <a:ext cx="2376264" cy="62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29"/>
          <p:cNvSpPr txBox="1"/>
          <p:nvPr/>
        </p:nvSpPr>
        <p:spPr>
          <a:xfrm>
            <a:off x="2910499" y="2850713"/>
            <a:ext cx="1264683" cy="769307"/>
          </a:xfrm>
          <a:prstGeom prst="rect">
            <a:avLst/>
          </a:prstGeom>
          <a:noFill/>
        </p:spPr>
        <p:txBody>
          <a:bodyPr wrap="square" lIns="0" tIns="0" rIns="0" bIns="0" rtlCol="0">
            <a:spAutoFit/>
          </a:bodyPr>
          <a:lstStyle/>
          <a:p>
            <a:pPr algn="just">
              <a:lnSpc>
                <a:spcPts val="1500"/>
              </a:lnSpc>
            </a:pPr>
            <a:r>
              <a:rPr lang="zh-CN" altLang="en-US" sz="900" dirty="0">
                <a:solidFill>
                  <a:schemeClr val="tx1">
                    <a:lumMod val="50000"/>
                    <a:lumOff val="50000"/>
                  </a:schemeClr>
                </a:solidFill>
                <a:latin typeface="微软雅黑" pitchFamily="34" charset="-122"/>
                <a:ea typeface="微软雅黑" pitchFamily="34" charset="-122"/>
              </a:rPr>
              <a:t>点击输入简要文字内容，文字内容需概括精炼，言简意赅的说明分项内容言简意赅的说明分项内容</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21" name="TextBox 30"/>
          <p:cNvSpPr txBox="1"/>
          <p:nvPr/>
        </p:nvSpPr>
        <p:spPr>
          <a:xfrm>
            <a:off x="2772113" y="2033157"/>
            <a:ext cx="1662128" cy="215407"/>
          </a:xfrm>
          <a:prstGeom prst="rect">
            <a:avLst/>
          </a:prstGeom>
          <a:noFill/>
        </p:spPr>
        <p:txBody>
          <a:bodyPr wrap="square" lIns="0" tIns="0" rIns="0" bIns="0" rtlCol="0">
            <a:spAutoFit/>
          </a:bodyPr>
          <a:lstStyle/>
          <a:p>
            <a:pPr algn="ctr"/>
            <a:r>
              <a:rPr lang="zh-CN" altLang="en-US" sz="1400" b="1" dirty="0">
                <a:solidFill>
                  <a:schemeClr val="bg1"/>
                </a:solidFill>
                <a:latin typeface="微软雅黑" pitchFamily="34" charset="-122"/>
                <a:ea typeface="微软雅黑" pitchFamily="34" charset="-122"/>
              </a:rPr>
              <a:t>请输入标题</a:t>
            </a:r>
          </a:p>
        </p:txBody>
      </p:sp>
      <p:sp>
        <p:nvSpPr>
          <p:cNvPr id="22" name="TextBox 20"/>
          <p:cNvSpPr txBox="1"/>
          <p:nvPr/>
        </p:nvSpPr>
        <p:spPr>
          <a:xfrm>
            <a:off x="3384173" y="1375114"/>
            <a:ext cx="317340" cy="461585"/>
          </a:xfrm>
          <a:prstGeom prst="rect">
            <a:avLst/>
          </a:prstGeom>
          <a:noFill/>
        </p:spPr>
        <p:txBody>
          <a:bodyPr wrap="none" lIns="0" tIns="0" rIns="0" bIns="0" rtlCol="0">
            <a:spAutoFit/>
          </a:bodyPr>
          <a:lstStyle/>
          <a:p>
            <a:pPr algn="ctr"/>
            <a:r>
              <a:rPr lang="en-US" altLang="zh-CN" sz="2999" dirty="0">
                <a:solidFill>
                  <a:schemeClr val="accent2"/>
                </a:solidFill>
                <a:latin typeface="Agency FB" panose="020B0503020202020204" pitchFamily="34" charset="0"/>
                <a:ea typeface="微软雅黑" pitchFamily="34" charset="-122"/>
              </a:rPr>
              <a:t>02</a:t>
            </a:r>
            <a:endParaRPr lang="zh-CN" altLang="en-US" sz="2999" dirty="0">
              <a:solidFill>
                <a:schemeClr val="accent2"/>
              </a:solidFill>
              <a:latin typeface="Agency FB" panose="020B0503020202020204" pitchFamily="34" charset="0"/>
              <a:ea typeface="微软雅黑" pitchFamily="34" charset="-122"/>
            </a:endParaRPr>
          </a:p>
        </p:txBody>
      </p:sp>
      <p:grpSp>
        <p:nvGrpSpPr>
          <p:cNvPr id="23" name="组合 22"/>
          <p:cNvGrpSpPr/>
          <p:nvPr/>
        </p:nvGrpSpPr>
        <p:grpSpPr>
          <a:xfrm>
            <a:off x="4663808" y="1101404"/>
            <a:ext cx="1892961" cy="3853383"/>
            <a:chOff x="699698" y="1340769"/>
            <a:chExt cx="2523948" cy="5137844"/>
          </a:xfrm>
          <a:solidFill>
            <a:srgbClr val="00B0F0"/>
          </a:solidFill>
        </p:grpSpPr>
        <p:sp>
          <p:nvSpPr>
            <p:cNvPr id="24" name="任意多边形 23"/>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chemeClr val="accent3"/>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5" name="矩形 24"/>
            <p:cNvSpPr/>
            <p:nvPr/>
          </p:nvSpPr>
          <p:spPr>
            <a:xfrm>
              <a:off x="773540" y="2423160"/>
              <a:ext cx="2376264" cy="6267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9"/>
          <p:cNvSpPr txBox="1"/>
          <p:nvPr/>
        </p:nvSpPr>
        <p:spPr>
          <a:xfrm>
            <a:off x="4975166" y="2850713"/>
            <a:ext cx="1264683" cy="769307"/>
          </a:xfrm>
          <a:prstGeom prst="rect">
            <a:avLst/>
          </a:prstGeom>
          <a:noFill/>
        </p:spPr>
        <p:txBody>
          <a:bodyPr wrap="square" lIns="0" tIns="0" rIns="0" bIns="0" rtlCol="0">
            <a:spAutoFit/>
          </a:bodyPr>
          <a:lstStyle/>
          <a:p>
            <a:pPr algn="just">
              <a:lnSpc>
                <a:spcPts val="1500"/>
              </a:lnSpc>
            </a:pPr>
            <a:r>
              <a:rPr lang="zh-CN" altLang="en-US" sz="900" dirty="0">
                <a:solidFill>
                  <a:schemeClr val="tx1">
                    <a:lumMod val="50000"/>
                    <a:lumOff val="50000"/>
                  </a:schemeClr>
                </a:solidFill>
                <a:latin typeface="微软雅黑" pitchFamily="34" charset="-122"/>
                <a:ea typeface="微软雅黑" pitchFamily="34" charset="-122"/>
              </a:rPr>
              <a:t>点击输入简要文字内容，文字内容需概括精炼，言简意赅的说明分项内容言简意赅的说明分项内容</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27" name="TextBox 30"/>
          <p:cNvSpPr txBox="1"/>
          <p:nvPr/>
        </p:nvSpPr>
        <p:spPr>
          <a:xfrm>
            <a:off x="4793654" y="2033157"/>
            <a:ext cx="1662128" cy="215407"/>
          </a:xfrm>
          <a:prstGeom prst="rect">
            <a:avLst/>
          </a:prstGeom>
          <a:noFill/>
        </p:spPr>
        <p:txBody>
          <a:bodyPr wrap="square" lIns="0" tIns="0" rIns="0" bIns="0" rtlCol="0">
            <a:spAutoFit/>
          </a:bodyPr>
          <a:lstStyle/>
          <a:p>
            <a:pPr algn="ctr"/>
            <a:r>
              <a:rPr lang="zh-CN" altLang="en-US" sz="1400" b="1" dirty="0">
                <a:solidFill>
                  <a:schemeClr val="bg1"/>
                </a:solidFill>
                <a:latin typeface="微软雅黑" pitchFamily="34" charset="-122"/>
                <a:ea typeface="微软雅黑" pitchFamily="34" charset="-122"/>
              </a:rPr>
              <a:t>请输入标题</a:t>
            </a:r>
          </a:p>
        </p:txBody>
      </p:sp>
      <p:grpSp>
        <p:nvGrpSpPr>
          <p:cNvPr id="28" name="组合 27"/>
          <p:cNvGrpSpPr/>
          <p:nvPr/>
        </p:nvGrpSpPr>
        <p:grpSpPr>
          <a:xfrm>
            <a:off x="6731256" y="1101404"/>
            <a:ext cx="1892961" cy="3853383"/>
            <a:chOff x="699698" y="1340769"/>
            <a:chExt cx="2523948" cy="5137844"/>
          </a:xfrm>
          <a:solidFill>
            <a:schemeClr val="accent4"/>
          </a:solidFill>
        </p:grpSpPr>
        <p:sp>
          <p:nvSpPr>
            <p:cNvPr id="29" name="任意多边形 28"/>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grp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0" name="矩形 29"/>
            <p:cNvSpPr/>
            <p:nvPr/>
          </p:nvSpPr>
          <p:spPr>
            <a:xfrm>
              <a:off x="773540" y="2423160"/>
              <a:ext cx="2376264" cy="6267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29"/>
          <p:cNvSpPr txBox="1"/>
          <p:nvPr/>
        </p:nvSpPr>
        <p:spPr>
          <a:xfrm>
            <a:off x="7025029" y="2850713"/>
            <a:ext cx="1264683" cy="769307"/>
          </a:xfrm>
          <a:prstGeom prst="rect">
            <a:avLst/>
          </a:prstGeom>
          <a:noFill/>
        </p:spPr>
        <p:txBody>
          <a:bodyPr wrap="square" lIns="0" tIns="0" rIns="0" bIns="0" rtlCol="0">
            <a:spAutoFit/>
          </a:bodyPr>
          <a:lstStyle/>
          <a:p>
            <a:pPr algn="just">
              <a:lnSpc>
                <a:spcPts val="1500"/>
              </a:lnSpc>
            </a:pPr>
            <a:r>
              <a:rPr lang="zh-CN" altLang="en-US" sz="900" dirty="0">
                <a:solidFill>
                  <a:schemeClr val="tx1">
                    <a:lumMod val="50000"/>
                    <a:lumOff val="50000"/>
                  </a:schemeClr>
                </a:solidFill>
                <a:latin typeface="微软雅黑" pitchFamily="34" charset="-122"/>
                <a:ea typeface="微软雅黑" pitchFamily="34" charset="-122"/>
              </a:rPr>
              <a:t>点击输入简要文字内容，文字内容需概括精炼，言简意赅的说明分项内容言简意赅的说明分项内容</a:t>
            </a:r>
            <a:endParaRPr lang="en-US" altLang="zh-CN" sz="900" dirty="0">
              <a:solidFill>
                <a:schemeClr val="tx1">
                  <a:lumMod val="50000"/>
                  <a:lumOff val="50000"/>
                </a:schemeClr>
              </a:solidFill>
              <a:latin typeface="微软雅黑" pitchFamily="34" charset="-122"/>
              <a:ea typeface="微软雅黑" pitchFamily="34" charset="-122"/>
            </a:endParaRPr>
          </a:p>
        </p:txBody>
      </p:sp>
      <p:sp>
        <p:nvSpPr>
          <p:cNvPr id="32" name="TextBox 30"/>
          <p:cNvSpPr txBox="1"/>
          <p:nvPr/>
        </p:nvSpPr>
        <p:spPr>
          <a:xfrm>
            <a:off x="6903662" y="2033157"/>
            <a:ext cx="1662128" cy="215407"/>
          </a:xfrm>
          <a:prstGeom prst="rect">
            <a:avLst/>
          </a:prstGeom>
          <a:noFill/>
        </p:spPr>
        <p:txBody>
          <a:bodyPr wrap="square" lIns="0" tIns="0" rIns="0" bIns="0" rtlCol="0">
            <a:spAutoFit/>
          </a:bodyPr>
          <a:lstStyle/>
          <a:p>
            <a:pPr algn="ctr"/>
            <a:r>
              <a:rPr lang="zh-CN" altLang="en-US" sz="1400" b="1" dirty="0">
                <a:solidFill>
                  <a:schemeClr val="bg1"/>
                </a:solidFill>
                <a:latin typeface="微软雅黑" pitchFamily="34" charset="-122"/>
                <a:ea typeface="微软雅黑" pitchFamily="34" charset="-122"/>
              </a:rPr>
              <a:t>请输入标题</a:t>
            </a:r>
          </a:p>
        </p:txBody>
      </p:sp>
      <p:sp>
        <p:nvSpPr>
          <p:cNvPr id="33" name="TextBox 20"/>
          <p:cNvSpPr txBox="1"/>
          <p:nvPr/>
        </p:nvSpPr>
        <p:spPr>
          <a:xfrm>
            <a:off x="7517324" y="1375114"/>
            <a:ext cx="314134" cy="461585"/>
          </a:xfrm>
          <a:prstGeom prst="rect">
            <a:avLst/>
          </a:prstGeom>
          <a:noFill/>
        </p:spPr>
        <p:txBody>
          <a:bodyPr wrap="none" lIns="0" tIns="0" rIns="0" bIns="0" rtlCol="0">
            <a:spAutoFit/>
          </a:bodyPr>
          <a:lstStyle/>
          <a:p>
            <a:pPr algn="ctr"/>
            <a:r>
              <a:rPr lang="en-US" altLang="zh-CN" sz="2999" dirty="0">
                <a:solidFill>
                  <a:schemeClr val="accent4"/>
                </a:solidFill>
                <a:latin typeface="Agency FB" panose="020B0503020202020204" pitchFamily="34" charset="0"/>
                <a:ea typeface="微软雅黑" pitchFamily="34" charset="-122"/>
              </a:rPr>
              <a:t>04</a:t>
            </a:r>
            <a:endParaRPr lang="zh-CN" altLang="en-US" sz="2999" dirty="0">
              <a:solidFill>
                <a:schemeClr val="accent4"/>
              </a:solidFill>
              <a:latin typeface="Agency FB" panose="020B0503020202020204" pitchFamily="34" charset="0"/>
              <a:ea typeface="微软雅黑" pitchFamily="34" charset="-122"/>
            </a:endParaRPr>
          </a:p>
        </p:txBody>
      </p:sp>
      <p:sp>
        <p:nvSpPr>
          <p:cNvPr id="34" name="TextBox 20"/>
          <p:cNvSpPr txBox="1"/>
          <p:nvPr/>
        </p:nvSpPr>
        <p:spPr>
          <a:xfrm>
            <a:off x="5443226" y="1375114"/>
            <a:ext cx="328559" cy="461585"/>
          </a:xfrm>
          <a:prstGeom prst="rect">
            <a:avLst/>
          </a:prstGeom>
          <a:noFill/>
        </p:spPr>
        <p:txBody>
          <a:bodyPr wrap="none" lIns="0" tIns="0" rIns="0" bIns="0" rtlCol="0">
            <a:spAutoFit/>
          </a:bodyPr>
          <a:lstStyle/>
          <a:p>
            <a:pPr algn="ctr"/>
            <a:r>
              <a:rPr lang="en-US" altLang="zh-CN" sz="2999" dirty="0">
                <a:solidFill>
                  <a:schemeClr val="accent3"/>
                </a:solidFill>
                <a:latin typeface="Agency FB" panose="020B0503020202020204" pitchFamily="34" charset="0"/>
                <a:ea typeface="微软雅黑" pitchFamily="34" charset="-122"/>
              </a:rPr>
              <a:t>03</a:t>
            </a:r>
            <a:endParaRPr lang="zh-CN" altLang="en-US" sz="2999" dirty="0">
              <a:solidFill>
                <a:schemeClr val="accent3"/>
              </a:solidFill>
              <a:latin typeface="Agency FB" panose="020B0503020202020204" pitchFamily="34" charset="0"/>
              <a:ea typeface="微软雅黑" pitchFamily="34" charset="-122"/>
            </a:endParaRPr>
          </a:p>
        </p:txBody>
      </p:sp>
    </p:spTree>
    <p:extLst>
      <p:ext uri="{BB962C8B-B14F-4D97-AF65-F5344CB8AC3E}">
        <p14:creationId xmlns:p14="http://schemas.microsoft.com/office/powerpoint/2010/main" val="1564806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anim calcmode="lin" valueType="num">
                                      <p:cBhvr>
                                        <p:cTn id="48" dur="1000" fill="hold"/>
                                        <p:tgtEl>
                                          <p:spTgt spid="27"/>
                                        </p:tgtEl>
                                        <p:attrNameLst>
                                          <p:attrName>ppt_x</p:attrName>
                                        </p:attrNameLst>
                                      </p:cBhvr>
                                      <p:tavLst>
                                        <p:tav tm="0">
                                          <p:val>
                                            <p:strVal val="#ppt_x"/>
                                          </p:val>
                                        </p:tav>
                                        <p:tav tm="100000">
                                          <p:val>
                                            <p:strVal val="#ppt_x"/>
                                          </p:val>
                                        </p:tav>
                                      </p:tavLst>
                                    </p:anim>
                                    <p:anim calcmode="lin" valueType="num">
                                      <p:cBhvr>
                                        <p:cTn id="49" dur="1000" fill="hold"/>
                                        <p:tgtEl>
                                          <p:spTgt spid="2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0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0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50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50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150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1000"/>
                                        <p:tgtEl>
                                          <p:spTgt spid="28"/>
                                        </p:tgtEl>
                                      </p:cBhvr>
                                    </p:animEffect>
                                    <p:anim calcmode="lin" valueType="num">
                                      <p:cBhvr>
                                        <p:cTn id="78" dur="1000" fill="hold"/>
                                        <p:tgtEl>
                                          <p:spTgt spid="28"/>
                                        </p:tgtEl>
                                        <p:attrNameLst>
                                          <p:attrName>ppt_x</p:attrName>
                                        </p:attrNameLst>
                                      </p:cBhvr>
                                      <p:tavLst>
                                        <p:tav tm="0">
                                          <p:val>
                                            <p:strVal val="#ppt_x"/>
                                          </p:val>
                                        </p:tav>
                                        <p:tav tm="100000">
                                          <p:val>
                                            <p:strVal val="#ppt_x"/>
                                          </p:val>
                                        </p:tav>
                                      </p:tavLst>
                                    </p:anim>
                                    <p:anim calcmode="lin" valueType="num">
                                      <p:cBhvr>
                                        <p:cTn id="79" dur="1000" fill="hold"/>
                                        <p:tgtEl>
                                          <p:spTgt spid="28"/>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50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1000"/>
                                        <p:tgtEl>
                                          <p:spTgt spid="33"/>
                                        </p:tgtEl>
                                      </p:cBhvr>
                                    </p:animEffect>
                                    <p:anim calcmode="lin" valueType="num">
                                      <p:cBhvr>
                                        <p:cTn id="83" dur="1000" fill="hold"/>
                                        <p:tgtEl>
                                          <p:spTgt spid="33"/>
                                        </p:tgtEl>
                                        <p:attrNameLst>
                                          <p:attrName>ppt_x</p:attrName>
                                        </p:attrNameLst>
                                      </p:cBhvr>
                                      <p:tavLst>
                                        <p:tav tm="0">
                                          <p:val>
                                            <p:strVal val="#ppt_x"/>
                                          </p:val>
                                        </p:tav>
                                        <p:tav tm="100000">
                                          <p:val>
                                            <p:strVal val="#ppt_x"/>
                                          </p:val>
                                        </p:tav>
                                      </p:tavLst>
                                    </p:anim>
                                    <p:anim calcmode="lin" valueType="num">
                                      <p:cBhvr>
                                        <p:cTn id="8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0" grpId="0"/>
      <p:bldP spid="21" grpId="0"/>
      <p:bldP spid="22" grpId="0"/>
      <p:bldP spid="26" grpId="0"/>
      <p:bldP spid="27" grpId="0"/>
      <p:bldP spid="31"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8"/>
          <p:cNvSpPr>
            <a:spLocks/>
          </p:cNvSpPr>
          <p:nvPr/>
        </p:nvSpPr>
        <p:spPr bwMode="auto">
          <a:xfrm rot="5400000">
            <a:off x="4731064" y="1770447"/>
            <a:ext cx="512112" cy="2865082"/>
          </a:xfrm>
          <a:custGeom>
            <a:avLst/>
            <a:gdLst>
              <a:gd name="T0" fmla="*/ 0 w 462"/>
              <a:gd name="T1" fmla="*/ 0 h 2068"/>
              <a:gd name="T2" fmla="*/ 0 w 462"/>
              <a:gd name="T3" fmla="*/ 2068 h 2068"/>
              <a:gd name="T4" fmla="*/ 462 w 462"/>
              <a:gd name="T5" fmla="*/ 1702 h 2068"/>
              <a:gd name="T6" fmla="*/ 462 w 462"/>
              <a:gd name="T7" fmla="*/ 0 h 2068"/>
              <a:gd name="T8" fmla="*/ 0 w 462"/>
              <a:gd name="T9" fmla="*/ 0 h 2068"/>
            </a:gdLst>
            <a:ahLst/>
            <a:cxnLst>
              <a:cxn ang="0">
                <a:pos x="T0" y="T1"/>
              </a:cxn>
              <a:cxn ang="0">
                <a:pos x="T2" y="T3"/>
              </a:cxn>
              <a:cxn ang="0">
                <a:pos x="T4" y="T5"/>
              </a:cxn>
              <a:cxn ang="0">
                <a:pos x="T6" y="T7"/>
              </a:cxn>
              <a:cxn ang="0">
                <a:pos x="T8" y="T9"/>
              </a:cxn>
            </a:cxnLst>
            <a:rect l="0" t="0" r="r" b="b"/>
            <a:pathLst>
              <a:path w="462" h="2068">
                <a:moveTo>
                  <a:pt x="0" y="0"/>
                </a:moveTo>
                <a:lnTo>
                  <a:pt x="0" y="2068"/>
                </a:lnTo>
                <a:lnTo>
                  <a:pt x="462" y="1702"/>
                </a:lnTo>
                <a:lnTo>
                  <a:pt x="46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32" name="Freeform: Shape 10"/>
          <p:cNvSpPr>
            <a:spLocks/>
          </p:cNvSpPr>
          <p:nvPr/>
        </p:nvSpPr>
        <p:spPr bwMode="auto">
          <a:xfrm rot="5400000">
            <a:off x="6365630" y="3031990"/>
            <a:ext cx="1015357" cy="547247"/>
          </a:xfrm>
          <a:custGeom>
            <a:avLst/>
            <a:gdLst>
              <a:gd name="T0" fmla="*/ 458 w 916"/>
              <a:gd name="T1" fmla="*/ 0 h 395"/>
              <a:gd name="T2" fmla="*/ 916 w 916"/>
              <a:gd name="T3" fmla="*/ 395 h 395"/>
              <a:gd name="T4" fmla="*/ 458 w 916"/>
              <a:gd name="T5" fmla="*/ 395 h 395"/>
              <a:gd name="T6" fmla="*/ 0 w 916"/>
              <a:gd name="T7" fmla="*/ 395 h 395"/>
              <a:gd name="T8" fmla="*/ 458 w 916"/>
              <a:gd name="T9" fmla="*/ 0 h 395"/>
            </a:gdLst>
            <a:ahLst/>
            <a:cxnLst>
              <a:cxn ang="0">
                <a:pos x="T0" y="T1"/>
              </a:cxn>
              <a:cxn ang="0">
                <a:pos x="T2" y="T3"/>
              </a:cxn>
              <a:cxn ang="0">
                <a:pos x="T4" y="T5"/>
              </a:cxn>
              <a:cxn ang="0">
                <a:pos x="T6" y="T7"/>
              </a:cxn>
              <a:cxn ang="0">
                <a:pos x="T8" y="T9"/>
              </a:cxn>
            </a:cxnLst>
            <a:rect l="0" t="0" r="r" b="b"/>
            <a:pathLst>
              <a:path w="916" h="395">
                <a:moveTo>
                  <a:pt x="458" y="0"/>
                </a:moveTo>
                <a:lnTo>
                  <a:pt x="916" y="395"/>
                </a:lnTo>
                <a:lnTo>
                  <a:pt x="458" y="395"/>
                </a:lnTo>
                <a:lnTo>
                  <a:pt x="0" y="395"/>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sz="1000" dirty="0">
              <a:solidFill>
                <a:schemeClr val="bg1">
                  <a:lumMod val="50000"/>
                </a:schemeClr>
              </a:solidFill>
              <a:latin typeface="微软雅黑" pitchFamily="34" charset="-122"/>
              <a:ea typeface="微软雅黑" pitchFamily="34" charset="-122"/>
            </a:endParaRPr>
          </a:p>
        </p:txBody>
      </p:sp>
      <p:sp>
        <p:nvSpPr>
          <p:cNvPr id="33" name="Freeform: Shape 11"/>
          <p:cNvSpPr>
            <a:spLocks/>
          </p:cNvSpPr>
          <p:nvPr/>
        </p:nvSpPr>
        <p:spPr bwMode="auto">
          <a:xfrm rot="5400000">
            <a:off x="6619468" y="2778150"/>
            <a:ext cx="507678" cy="547247"/>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sz="1000" dirty="0">
              <a:solidFill>
                <a:schemeClr val="bg1">
                  <a:lumMod val="50000"/>
                </a:schemeClr>
              </a:solidFill>
              <a:latin typeface="微软雅黑" pitchFamily="34" charset="-122"/>
              <a:ea typeface="微软雅黑" pitchFamily="34" charset="-122"/>
            </a:endParaRPr>
          </a:p>
        </p:txBody>
      </p:sp>
      <p:sp>
        <p:nvSpPr>
          <p:cNvPr id="34" name="Freeform: Shape 12"/>
          <p:cNvSpPr>
            <a:spLocks/>
          </p:cNvSpPr>
          <p:nvPr/>
        </p:nvSpPr>
        <p:spPr bwMode="auto">
          <a:xfrm rot="5400000">
            <a:off x="6619468" y="2778150"/>
            <a:ext cx="507678" cy="547247"/>
          </a:xfrm>
          <a:custGeom>
            <a:avLst/>
            <a:gdLst>
              <a:gd name="T0" fmla="*/ 458 w 458"/>
              <a:gd name="T1" fmla="*/ 0 h 395"/>
              <a:gd name="T2" fmla="*/ 0 w 458"/>
              <a:gd name="T3" fmla="*/ 395 h 395"/>
              <a:gd name="T4" fmla="*/ 227 w 458"/>
              <a:gd name="T5" fmla="*/ 395 h 395"/>
              <a:gd name="T6" fmla="*/ 0 w 458"/>
              <a:gd name="T7" fmla="*/ 395 h 395"/>
              <a:gd name="T8" fmla="*/ 210 w 458"/>
              <a:gd name="T9" fmla="*/ 214 h 395"/>
              <a:gd name="T10" fmla="*/ 458 w 458"/>
              <a:gd name="T11" fmla="*/ 0 h 395"/>
            </a:gdLst>
            <a:ahLst/>
            <a:cxnLst>
              <a:cxn ang="0">
                <a:pos x="T0" y="T1"/>
              </a:cxn>
              <a:cxn ang="0">
                <a:pos x="T2" y="T3"/>
              </a:cxn>
              <a:cxn ang="0">
                <a:pos x="T4" y="T5"/>
              </a:cxn>
              <a:cxn ang="0">
                <a:pos x="T6" y="T7"/>
              </a:cxn>
              <a:cxn ang="0">
                <a:pos x="T8" y="T9"/>
              </a:cxn>
              <a:cxn ang="0">
                <a:pos x="T10" y="T11"/>
              </a:cxn>
            </a:cxnLst>
            <a:rect l="0" t="0" r="r" b="b"/>
            <a:pathLst>
              <a:path w="458" h="395">
                <a:moveTo>
                  <a:pt x="458" y="0"/>
                </a:moveTo>
                <a:lnTo>
                  <a:pt x="0" y="395"/>
                </a:lnTo>
                <a:lnTo>
                  <a:pt x="227" y="395"/>
                </a:lnTo>
                <a:lnTo>
                  <a:pt x="0" y="395"/>
                </a:lnTo>
                <a:lnTo>
                  <a:pt x="210" y="214"/>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sz="1000" dirty="0">
              <a:solidFill>
                <a:schemeClr val="bg1">
                  <a:lumMod val="50000"/>
                </a:schemeClr>
              </a:solidFill>
              <a:latin typeface="微软雅黑" pitchFamily="34" charset="-122"/>
              <a:ea typeface="微软雅黑" pitchFamily="34" charset="-122"/>
            </a:endParaRPr>
          </a:p>
        </p:txBody>
      </p:sp>
      <p:sp>
        <p:nvSpPr>
          <p:cNvPr id="35" name="Freeform: Shape 13"/>
          <p:cNvSpPr>
            <a:spLocks/>
          </p:cNvSpPr>
          <p:nvPr/>
        </p:nvSpPr>
        <p:spPr bwMode="auto">
          <a:xfrm rot="5400000">
            <a:off x="6619468" y="3285830"/>
            <a:ext cx="507678" cy="547247"/>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close/>
              </a:path>
            </a:pathLst>
          </a:custGeom>
          <a:solidFill>
            <a:srgbClr val="AEADCC"/>
          </a:solidFill>
          <a:ln>
            <a:noFill/>
          </a:ln>
          <a:extLs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sz="1000" dirty="0">
              <a:solidFill>
                <a:schemeClr val="bg1">
                  <a:lumMod val="50000"/>
                </a:schemeClr>
              </a:solidFill>
              <a:latin typeface="微软雅黑" pitchFamily="34" charset="-122"/>
              <a:ea typeface="微软雅黑" pitchFamily="34" charset="-122"/>
            </a:endParaRPr>
          </a:p>
        </p:txBody>
      </p:sp>
      <p:sp>
        <p:nvSpPr>
          <p:cNvPr id="36" name="Freeform: Shape 14"/>
          <p:cNvSpPr>
            <a:spLocks/>
          </p:cNvSpPr>
          <p:nvPr/>
        </p:nvSpPr>
        <p:spPr bwMode="auto">
          <a:xfrm rot="5400000">
            <a:off x="6619468" y="3285830"/>
            <a:ext cx="507678" cy="547247"/>
          </a:xfrm>
          <a:custGeom>
            <a:avLst/>
            <a:gdLst>
              <a:gd name="T0" fmla="*/ 0 w 458"/>
              <a:gd name="T1" fmla="*/ 0 h 395"/>
              <a:gd name="T2" fmla="*/ 0 w 458"/>
              <a:gd name="T3" fmla="*/ 0 h 395"/>
              <a:gd name="T4" fmla="*/ 458 w 458"/>
              <a:gd name="T5" fmla="*/ 395 h 395"/>
              <a:gd name="T6" fmla="*/ 458 w 458"/>
              <a:gd name="T7" fmla="*/ 395 h 395"/>
              <a:gd name="T8" fmla="*/ 0 w 458"/>
              <a:gd name="T9" fmla="*/ 0 h 395"/>
            </a:gdLst>
            <a:ahLst/>
            <a:cxnLst>
              <a:cxn ang="0">
                <a:pos x="T0" y="T1"/>
              </a:cxn>
              <a:cxn ang="0">
                <a:pos x="T2" y="T3"/>
              </a:cxn>
              <a:cxn ang="0">
                <a:pos x="T4" y="T5"/>
              </a:cxn>
              <a:cxn ang="0">
                <a:pos x="T6" y="T7"/>
              </a:cxn>
              <a:cxn ang="0">
                <a:pos x="T8" y="T9"/>
              </a:cxn>
            </a:cxnLst>
            <a:rect l="0" t="0" r="r" b="b"/>
            <a:pathLst>
              <a:path w="458" h="395">
                <a:moveTo>
                  <a:pt x="0" y="0"/>
                </a:moveTo>
                <a:lnTo>
                  <a:pt x="0" y="0"/>
                </a:lnTo>
                <a:lnTo>
                  <a:pt x="458" y="395"/>
                </a:lnTo>
                <a:lnTo>
                  <a:pt x="458" y="3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sz="1000" dirty="0">
              <a:solidFill>
                <a:schemeClr val="bg1">
                  <a:lumMod val="50000"/>
                </a:schemeClr>
              </a:solidFill>
              <a:latin typeface="微软雅黑" pitchFamily="34" charset="-122"/>
              <a:ea typeface="微软雅黑" pitchFamily="34" charset="-122"/>
            </a:endParaRPr>
          </a:p>
        </p:txBody>
      </p:sp>
      <p:sp>
        <p:nvSpPr>
          <p:cNvPr id="38" name="Freeform: Shape 16"/>
          <p:cNvSpPr>
            <a:spLocks/>
          </p:cNvSpPr>
          <p:nvPr/>
        </p:nvSpPr>
        <p:spPr bwMode="auto">
          <a:xfrm rot="5400000">
            <a:off x="4702663" y="1798849"/>
            <a:ext cx="512112" cy="2808279"/>
          </a:xfrm>
          <a:custGeom>
            <a:avLst/>
            <a:gdLst>
              <a:gd name="T0" fmla="*/ 462 w 462"/>
              <a:gd name="T1" fmla="*/ 0 h 2027"/>
              <a:gd name="T2" fmla="*/ 231 w 462"/>
              <a:gd name="T3" fmla="*/ 0 h 2027"/>
              <a:gd name="T4" fmla="*/ 0 w 462"/>
              <a:gd name="T5" fmla="*/ 0 h 2027"/>
              <a:gd name="T6" fmla="*/ 0 w 462"/>
              <a:gd name="T7" fmla="*/ 2027 h 2027"/>
              <a:gd name="T8" fmla="*/ 462 w 462"/>
              <a:gd name="T9" fmla="*/ 1661 h 2027"/>
              <a:gd name="T10" fmla="*/ 462 w 462"/>
              <a:gd name="T11" fmla="*/ 0 h 2027"/>
            </a:gdLst>
            <a:ahLst/>
            <a:cxnLst>
              <a:cxn ang="0">
                <a:pos x="T0" y="T1"/>
              </a:cxn>
              <a:cxn ang="0">
                <a:pos x="T2" y="T3"/>
              </a:cxn>
              <a:cxn ang="0">
                <a:pos x="T4" y="T5"/>
              </a:cxn>
              <a:cxn ang="0">
                <a:pos x="T6" y="T7"/>
              </a:cxn>
              <a:cxn ang="0">
                <a:pos x="T8" y="T9"/>
              </a:cxn>
              <a:cxn ang="0">
                <a:pos x="T10" y="T11"/>
              </a:cxn>
            </a:cxnLst>
            <a:rect l="0" t="0" r="r" b="b"/>
            <a:pathLst>
              <a:path w="462" h="2027">
                <a:moveTo>
                  <a:pt x="462" y="0"/>
                </a:moveTo>
                <a:lnTo>
                  <a:pt x="231" y="0"/>
                </a:lnTo>
                <a:lnTo>
                  <a:pt x="0" y="0"/>
                </a:lnTo>
                <a:lnTo>
                  <a:pt x="0" y="2027"/>
                </a:lnTo>
                <a:lnTo>
                  <a:pt x="462" y="1661"/>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40" name="Freeform: Shape 18"/>
          <p:cNvSpPr>
            <a:spLocks/>
          </p:cNvSpPr>
          <p:nvPr/>
        </p:nvSpPr>
        <p:spPr bwMode="auto">
          <a:xfrm rot="5400000">
            <a:off x="6365630" y="3031990"/>
            <a:ext cx="1015357" cy="547247"/>
          </a:xfrm>
          <a:custGeom>
            <a:avLst/>
            <a:gdLst>
              <a:gd name="T0" fmla="*/ 458 w 916"/>
              <a:gd name="T1" fmla="*/ 0 h 395"/>
              <a:gd name="T2" fmla="*/ 458 w 916"/>
              <a:gd name="T3" fmla="*/ 0 h 395"/>
              <a:gd name="T4" fmla="*/ 210 w 916"/>
              <a:gd name="T5" fmla="*/ 214 h 395"/>
              <a:gd name="T6" fmla="*/ 0 w 916"/>
              <a:gd name="T7" fmla="*/ 395 h 395"/>
              <a:gd name="T8" fmla="*/ 227 w 916"/>
              <a:gd name="T9" fmla="*/ 395 h 395"/>
              <a:gd name="T10" fmla="*/ 458 w 916"/>
              <a:gd name="T11" fmla="*/ 395 h 395"/>
              <a:gd name="T12" fmla="*/ 689 w 916"/>
              <a:gd name="T13" fmla="*/ 395 h 395"/>
              <a:gd name="T14" fmla="*/ 916 w 916"/>
              <a:gd name="T15" fmla="*/ 395 h 395"/>
              <a:gd name="T16" fmla="*/ 458 w 916"/>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395">
                <a:moveTo>
                  <a:pt x="458" y="0"/>
                </a:moveTo>
                <a:lnTo>
                  <a:pt x="458" y="0"/>
                </a:lnTo>
                <a:lnTo>
                  <a:pt x="210" y="214"/>
                </a:lnTo>
                <a:lnTo>
                  <a:pt x="0" y="395"/>
                </a:lnTo>
                <a:lnTo>
                  <a:pt x="227" y="395"/>
                </a:lnTo>
                <a:lnTo>
                  <a:pt x="458" y="395"/>
                </a:lnTo>
                <a:lnTo>
                  <a:pt x="689" y="395"/>
                </a:lnTo>
                <a:lnTo>
                  <a:pt x="916" y="395"/>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sz="1000" dirty="0">
              <a:solidFill>
                <a:schemeClr val="bg1">
                  <a:lumMod val="50000"/>
                </a:schemeClr>
              </a:solidFill>
              <a:latin typeface="微软雅黑" pitchFamily="34" charset="-122"/>
              <a:ea typeface="微软雅黑" pitchFamily="34" charset="-122"/>
            </a:endParaRPr>
          </a:p>
        </p:txBody>
      </p:sp>
      <p:sp>
        <p:nvSpPr>
          <p:cNvPr id="42" name="Freeform: Shape 20"/>
          <p:cNvSpPr>
            <a:spLocks/>
          </p:cNvSpPr>
          <p:nvPr/>
        </p:nvSpPr>
        <p:spPr bwMode="auto">
          <a:xfrm rot="5400000">
            <a:off x="4031419" y="1626860"/>
            <a:ext cx="517655" cy="2122488"/>
          </a:xfrm>
          <a:custGeom>
            <a:avLst/>
            <a:gdLst>
              <a:gd name="T0" fmla="*/ 0 w 467"/>
              <a:gd name="T1" fmla="*/ 1532 h 1532"/>
              <a:gd name="T2" fmla="*/ 0 w 467"/>
              <a:gd name="T3" fmla="*/ 0 h 1532"/>
              <a:gd name="T4" fmla="*/ 467 w 467"/>
              <a:gd name="T5" fmla="*/ 366 h 1532"/>
              <a:gd name="T6" fmla="*/ 467 w 467"/>
              <a:gd name="T7" fmla="*/ 1532 h 1532"/>
              <a:gd name="T8" fmla="*/ 0 w 467"/>
              <a:gd name="T9" fmla="*/ 1532 h 1532"/>
            </a:gdLst>
            <a:ahLst/>
            <a:cxnLst>
              <a:cxn ang="0">
                <a:pos x="T0" y="T1"/>
              </a:cxn>
              <a:cxn ang="0">
                <a:pos x="T2" y="T3"/>
              </a:cxn>
              <a:cxn ang="0">
                <a:pos x="T4" y="T5"/>
              </a:cxn>
              <a:cxn ang="0">
                <a:pos x="T6" y="T7"/>
              </a:cxn>
              <a:cxn ang="0">
                <a:pos x="T8" y="T9"/>
              </a:cxn>
            </a:cxnLst>
            <a:rect l="0" t="0" r="r" b="b"/>
            <a:pathLst>
              <a:path w="467" h="1532">
                <a:moveTo>
                  <a:pt x="0" y="1532"/>
                </a:moveTo>
                <a:lnTo>
                  <a:pt x="0" y="0"/>
                </a:lnTo>
                <a:lnTo>
                  <a:pt x="467" y="366"/>
                </a:lnTo>
                <a:lnTo>
                  <a:pt x="467" y="1532"/>
                </a:lnTo>
                <a:lnTo>
                  <a:pt x="0" y="153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44" name="Freeform: Shape 22"/>
          <p:cNvSpPr>
            <a:spLocks/>
          </p:cNvSpPr>
          <p:nvPr/>
        </p:nvSpPr>
        <p:spPr bwMode="auto">
          <a:xfrm rot="5400000">
            <a:off x="2503257" y="2411572"/>
            <a:ext cx="1016465" cy="548633"/>
          </a:xfrm>
          <a:custGeom>
            <a:avLst/>
            <a:gdLst>
              <a:gd name="T0" fmla="*/ 458 w 917"/>
              <a:gd name="T1" fmla="*/ 396 h 396"/>
              <a:gd name="T2" fmla="*/ 917 w 917"/>
              <a:gd name="T3" fmla="*/ 0 h 396"/>
              <a:gd name="T4" fmla="*/ 458 w 917"/>
              <a:gd name="T5" fmla="*/ 0 h 396"/>
              <a:gd name="T6" fmla="*/ 0 w 917"/>
              <a:gd name="T7" fmla="*/ 0 h 396"/>
              <a:gd name="T8" fmla="*/ 458 w 917"/>
              <a:gd name="T9" fmla="*/ 396 h 396"/>
            </a:gdLst>
            <a:ahLst/>
            <a:cxnLst>
              <a:cxn ang="0">
                <a:pos x="T0" y="T1"/>
              </a:cxn>
              <a:cxn ang="0">
                <a:pos x="T2" y="T3"/>
              </a:cxn>
              <a:cxn ang="0">
                <a:pos x="T4" y="T5"/>
              </a:cxn>
              <a:cxn ang="0">
                <a:pos x="T6" y="T7"/>
              </a:cxn>
              <a:cxn ang="0">
                <a:pos x="T8" y="T9"/>
              </a:cxn>
            </a:cxnLst>
            <a:rect l="0" t="0" r="r" b="b"/>
            <a:pathLst>
              <a:path w="917" h="396">
                <a:moveTo>
                  <a:pt x="458" y="396"/>
                </a:moveTo>
                <a:lnTo>
                  <a:pt x="917" y="0"/>
                </a:lnTo>
                <a:lnTo>
                  <a:pt x="458" y="0"/>
                </a:lnTo>
                <a:lnTo>
                  <a:pt x="0" y="0"/>
                </a:lnTo>
                <a:lnTo>
                  <a:pt x="458"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45" name="Freeform: Shape 23"/>
          <p:cNvSpPr>
            <a:spLocks/>
          </p:cNvSpPr>
          <p:nvPr/>
        </p:nvSpPr>
        <p:spPr bwMode="auto">
          <a:xfrm rot="5400000">
            <a:off x="2503257" y="2411572"/>
            <a:ext cx="1016465" cy="548633"/>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close/>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46" name="Freeform: Shape 24"/>
          <p:cNvSpPr>
            <a:spLocks/>
          </p:cNvSpPr>
          <p:nvPr/>
        </p:nvSpPr>
        <p:spPr bwMode="auto">
          <a:xfrm rot="5400000">
            <a:off x="2503257" y="2411572"/>
            <a:ext cx="1016465" cy="548633"/>
          </a:xfrm>
          <a:custGeom>
            <a:avLst/>
            <a:gdLst>
              <a:gd name="T0" fmla="*/ 917 w 917"/>
              <a:gd name="T1" fmla="*/ 0 h 396"/>
              <a:gd name="T2" fmla="*/ 917 w 917"/>
              <a:gd name="T3" fmla="*/ 0 h 396"/>
              <a:gd name="T4" fmla="*/ 458 w 917"/>
              <a:gd name="T5" fmla="*/ 396 h 396"/>
              <a:gd name="T6" fmla="*/ 0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917" y="0"/>
                </a:lnTo>
                <a:lnTo>
                  <a:pt x="458" y="396"/>
                </a:lnTo>
                <a:lnTo>
                  <a:pt x="0" y="0"/>
                </a:lnTo>
                <a:lnTo>
                  <a:pt x="0" y="0"/>
                </a:lnTo>
                <a:lnTo>
                  <a:pt x="458" y="396"/>
                </a:lnTo>
                <a:lnTo>
                  <a:pt x="9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47" name="Freeform: Shape 25"/>
          <p:cNvSpPr>
            <a:spLocks/>
          </p:cNvSpPr>
          <p:nvPr/>
        </p:nvSpPr>
        <p:spPr bwMode="auto">
          <a:xfrm rot="5400000">
            <a:off x="3810416" y="1653046"/>
            <a:ext cx="1016465" cy="2065685"/>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close/>
                <a:moveTo>
                  <a:pt x="227" y="0"/>
                </a:moveTo>
                <a:lnTo>
                  <a:pt x="227" y="0"/>
                </a:lnTo>
                <a:lnTo>
                  <a:pt x="694" y="366"/>
                </a:lnTo>
                <a:lnTo>
                  <a:pt x="694" y="1491"/>
                </a:lnTo>
                <a:lnTo>
                  <a:pt x="917" y="1491"/>
                </a:lnTo>
                <a:lnTo>
                  <a:pt x="917" y="1491"/>
                </a:lnTo>
                <a:lnTo>
                  <a:pt x="694" y="1491"/>
                </a:lnTo>
                <a:lnTo>
                  <a:pt x="694" y="366"/>
                </a:lnTo>
                <a:lnTo>
                  <a:pt x="227" y="0"/>
                </a:lnTo>
                <a:close/>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48" name="Freeform: Shape 26"/>
          <p:cNvSpPr>
            <a:spLocks/>
          </p:cNvSpPr>
          <p:nvPr/>
        </p:nvSpPr>
        <p:spPr bwMode="auto">
          <a:xfrm rot="5400000">
            <a:off x="3810416" y="1653046"/>
            <a:ext cx="1016465" cy="2065685"/>
          </a:xfrm>
          <a:custGeom>
            <a:avLst/>
            <a:gdLst>
              <a:gd name="T0" fmla="*/ 227 w 917"/>
              <a:gd name="T1" fmla="*/ 1491 h 1491"/>
              <a:gd name="T2" fmla="*/ 0 w 917"/>
              <a:gd name="T3" fmla="*/ 1491 h 1491"/>
              <a:gd name="T4" fmla="*/ 227 w 917"/>
              <a:gd name="T5" fmla="*/ 1491 h 1491"/>
              <a:gd name="T6" fmla="*/ 227 w 917"/>
              <a:gd name="T7" fmla="*/ 1491 h 1491"/>
              <a:gd name="T8" fmla="*/ 227 w 917"/>
              <a:gd name="T9" fmla="*/ 0 h 1491"/>
              <a:gd name="T10" fmla="*/ 227 w 917"/>
              <a:gd name="T11" fmla="*/ 0 h 1491"/>
              <a:gd name="T12" fmla="*/ 694 w 917"/>
              <a:gd name="T13" fmla="*/ 366 h 1491"/>
              <a:gd name="T14" fmla="*/ 694 w 917"/>
              <a:gd name="T15" fmla="*/ 1491 h 1491"/>
              <a:gd name="T16" fmla="*/ 917 w 917"/>
              <a:gd name="T17" fmla="*/ 1491 h 1491"/>
              <a:gd name="T18" fmla="*/ 917 w 917"/>
              <a:gd name="T19" fmla="*/ 1491 h 1491"/>
              <a:gd name="T20" fmla="*/ 694 w 917"/>
              <a:gd name="T21" fmla="*/ 1491 h 1491"/>
              <a:gd name="T22" fmla="*/ 694 w 917"/>
              <a:gd name="T23" fmla="*/ 366 h 1491"/>
              <a:gd name="T24" fmla="*/ 227 w 917"/>
              <a:gd name="T25"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7" h="1491">
                <a:moveTo>
                  <a:pt x="227" y="1491"/>
                </a:moveTo>
                <a:lnTo>
                  <a:pt x="0" y="1491"/>
                </a:lnTo>
                <a:lnTo>
                  <a:pt x="227" y="1491"/>
                </a:lnTo>
                <a:lnTo>
                  <a:pt x="227" y="1491"/>
                </a:lnTo>
                <a:moveTo>
                  <a:pt x="227" y="0"/>
                </a:moveTo>
                <a:lnTo>
                  <a:pt x="227" y="0"/>
                </a:lnTo>
                <a:lnTo>
                  <a:pt x="694" y="366"/>
                </a:lnTo>
                <a:lnTo>
                  <a:pt x="694" y="1491"/>
                </a:lnTo>
                <a:lnTo>
                  <a:pt x="917" y="1491"/>
                </a:lnTo>
                <a:lnTo>
                  <a:pt x="917" y="1491"/>
                </a:lnTo>
                <a:lnTo>
                  <a:pt x="694" y="1491"/>
                </a:lnTo>
                <a:lnTo>
                  <a:pt x="694" y="366"/>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51" name="Freeform: Shape 29"/>
          <p:cNvSpPr>
            <a:spLocks/>
          </p:cNvSpPr>
          <p:nvPr/>
        </p:nvSpPr>
        <p:spPr bwMode="auto">
          <a:xfrm rot="5400000">
            <a:off x="2503257" y="2411572"/>
            <a:ext cx="1016465" cy="548633"/>
          </a:xfrm>
          <a:custGeom>
            <a:avLst/>
            <a:gdLst>
              <a:gd name="T0" fmla="*/ 917 w 917"/>
              <a:gd name="T1" fmla="*/ 0 h 396"/>
              <a:gd name="T2" fmla="*/ 694 w 917"/>
              <a:gd name="T3" fmla="*/ 0 h 396"/>
              <a:gd name="T4" fmla="*/ 458 w 917"/>
              <a:gd name="T5" fmla="*/ 0 h 396"/>
              <a:gd name="T6" fmla="*/ 227 w 917"/>
              <a:gd name="T7" fmla="*/ 0 h 396"/>
              <a:gd name="T8" fmla="*/ 0 w 917"/>
              <a:gd name="T9" fmla="*/ 0 h 396"/>
              <a:gd name="T10" fmla="*/ 458 w 917"/>
              <a:gd name="T11" fmla="*/ 396 h 396"/>
              <a:gd name="T12" fmla="*/ 917 w 917"/>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7" h="396">
                <a:moveTo>
                  <a:pt x="917" y="0"/>
                </a:moveTo>
                <a:lnTo>
                  <a:pt x="694" y="0"/>
                </a:lnTo>
                <a:lnTo>
                  <a:pt x="458" y="0"/>
                </a:lnTo>
                <a:lnTo>
                  <a:pt x="227" y="0"/>
                </a:lnTo>
                <a:lnTo>
                  <a:pt x="0" y="0"/>
                </a:lnTo>
                <a:lnTo>
                  <a:pt x="458" y="396"/>
                </a:lnTo>
                <a:lnTo>
                  <a:pt x="9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53" name="Freeform: Shape 31"/>
          <p:cNvSpPr>
            <a:spLocks/>
          </p:cNvSpPr>
          <p:nvPr/>
        </p:nvSpPr>
        <p:spPr bwMode="auto">
          <a:xfrm rot="5400000">
            <a:off x="4717071" y="1068890"/>
            <a:ext cx="516546" cy="2204229"/>
          </a:xfrm>
          <a:custGeom>
            <a:avLst/>
            <a:gdLst>
              <a:gd name="T0" fmla="*/ 466 w 466"/>
              <a:gd name="T1" fmla="*/ 0 h 1591"/>
              <a:gd name="T2" fmla="*/ 466 w 466"/>
              <a:gd name="T3" fmla="*/ 1591 h 1591"/>
              <a:gd name="T4" fmla="*/ 0 w 466"/>
              <a:gd name="T5" fmla="*/ 1224 h 1591"/>
              <a:gd name="T6" fmla="*/ 0 w 466"/>
              <a:gd name="T7" fmla="*/ 0 h 1591"/>
              <a:gd name="T8" fmla="*/ 466 w 466"/>
              <a:gd name="T9" fmla="*/ 0 h 1591"/>
            </a:gdLst>
            <a:ahLst/>
            <a:cxnLst>
              <a:cxn ang="0">
                <a:pos x="T0" y="T1"/>
              </a:cxn>
              <a:cxn ang="0">
                <a:pos x="T2" y="T3"/>
              </a:cxn>
              <a:cxn ang="0">
                <a:pos x="T4" y="T5"/>
              </a:cxn>
              <a:cxn ang="0">
                <a:pos x="T6" y="T7"/>
              </a:cxn>
              <a:cxn ang="0">
                <a:pos x="T8" y="T9"/>
              </a:cxn>
            </a:cxnLst>
            <a:rect l="0" t="0" r="r" b="b"/>
            <a:pathLst>
              <a:path w="466" h="1591">
                <a:moveTo>
                  <a:pt x="466" y="0"/>
                </a:moveTo>
                <a:lnTo>
                  <a:pt x="466" y="1591"/>
                </a:lnTo>
                <a:lnTo>
                  <a:pt x="0" y="1224"/>
                </a:lnTo>
                <a:lnTo>
                  <a:pt x="0" y="0"/>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55" name="Freeform: Shape 33"/>
          <p:cNvSpPr>
            <a:spLocks/>
          </p:cNvSpPr>
          <p:nvPr/>
        </p:nvSpPr>
        <p:spPr bwMode="auto">
          <a:xfrm rot="5400000">
            <a:off x="5783691" y="1896688"/>
            <a:ext cx="1019791" cy="548633"/>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57" name="Freeform: Shape 35"/>
          <p:cNvSpPr>
            <a:spLocks/>
          </p:cNvSpPr>
          <p:nvPr/>
        </p:nvSpPr>
        <p:spPr bwMode="auto">
          <a:xfrm rot="5400000">
            <a:off x="4687976" y="1097985"/>
            <a:ext cx="516546" cy="2146040"/>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58" name="Freeform: Shape 36"/>
          <p:cNvSpPr>
            <a:spLocks/>
          </p:cNvSpPr>
          <p:nvPr/>
        </p:nvSpPr>
        <p:spPr bwMode="auto">
          <a:xfrm rot="5400000">
            <a:off x="5783691" y="1896688"/>
            <a:ext cx="1019791" cy="548633"/>
          </a:xfrm>
          <a:custGeom>
            <a:avLst/>
            <a:gdLst>
              <a:gd name="T0" fmla="*/ 462 w 920"/>
              <a:gd name="T1" fmla="*/ 0 h 396"/>
              <a:gd name="T2" fmla="*/ 0 w 920"/>
              <a:gd name="T3" fmla="*/ 396 h 396"/>
              <a:gd name="T4" fmla="*/ 227 w 920"/>
              <a:gd name="T5" fmla="*/ 396 h 396"/>
              <a:gd name="T6" fmla="*/ 462 w 920"/>
              <a:gd name="T7" fmla="*/ 396 h 396"/>
              <a:gd name="T8" fmla="*/ 693 w 920"/>
              <a:gd name="T9" fmla="*/ 396 h 396"/>
              <a:gd name="T10" fmla="*/ 920 w 920"/>
              <a:gd name="T11" fmla="*/ 396 h 396"/>
              <a:gd name="T12" fmla="*/ 462 w 920"/>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20" h="396">
                <a:moveTo>
                  <a:pt x="462" y="0"/>
                </a:moveTo>
                <a:lnTo>
                  <a:pt x="0" y="396"/>
                </a:lnTo>
                <a:lnTo>
                  <a:pt x="227" y="396"/>
                </a:lnTo>
                <a:lnTo>
                  <a:pt x="462" y="396"/>
                </a:lnTo>
                <a:lnTo>
                  <a:pt x="693" y="396"/>
                </a:lnTo>
                <a:lnTo>
                  <a:pt x="920" y="396"/>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60" name="Freeform: Shape 38"/>
          <p:cNvSpPr>
            <a:spLocks/>
          </p:cNvSpPr>
          <p:nvPr/>
        </p:nvSpPr>
        <p:spPr bwMode="auto">
          <a:xfrm rot="5400000">
            <a:off x="3791737" y="431950"/>
            <a:ext cx="512112" cy="2449451"/>
          </a:xfrm>
          <a:custGeom>
            <a:avLst/>
            <a:gdLst>
              <a:gd name="T0" fmla="*/ 462 w 462"/>
              <a:gd name="T1" fmla="*/ 1768 h 1768"/>
              <a:gd name="T2" fmla="*/ 462 w 462"/>
              <a:gd name="T3" fmla="*/ 0 h 1768"/>
              <a:gd name="T4" fmla="*/ 0 w 462"/>
              <a:gd name="T5" fmla="*/ 367 h 1768"/>
              <a:gd name="T6" fmla="*/ 0 w 462"/>
              <a:gd name="T7" fmla="*/ 1768 h 1768"/>
              <a:gd name="T8" fmla="*/ 462 w 462"/>
              <a:gd name="T9" fmla="*/ 1768 h 1768"/>
            </a:gdLst>
            <a:ahLst/>
            <a:cxnLst>
              <a:cxn ang="0">
                <a:pos x="T0" y="T1"/>
              </a:cxn>
              <a:cxn ang="0">
                <a:pos x="T2" y="T3"/>
              </a:cxn>
              <a:cxn ang="0">
                <a:pos x="T4" y="T5"/>
              </a:cxn>
              <a:cxn ang="0">
                <a:pos x="T6" y="T7"/>
              </a:cxn>
              <a:cxn ang="0">
                <a:pos x="T8" y="T9"/>
              </a:cxn>
            </a:cxnLst>
            <a:rect l="0" t="0" r="r" b="b"/>
            <a:pathLst>
              <a:path w="462" h="1768">
                <a:moveTo>
                  <a:pt x="462" y="1768"/>
                </a:moveTo>
                <a:lnTo>
                  <a:pt x="462" y="0"/>
                </a:lnTo>
                <a:lnTo>
                  <a:pt x="0" y="367"/>
                </a:lnTo>
                <a:lnTo>
                  <a:pt x="0" y="1768"/>
                </a:lnTo>
                <a:lnTo>
                  <a:pt x="462" y="17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sp>
        <p:nvSpPr>
          <p:cNvPr id="66" name="Freeform: Shape 44"/>
          <p:cNvSpPr>
            <a:spLocks/>
          </p:cNvSpPr>
          <p:nvPr/>
        </p:nvSpPr>
        <p:spPr bwMode="auto">
          <a:xfrm rot="5400000">
            <a:off x="3823602" y="463815"/>
            <a:ext cx="512112" cy="2385721"/>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35" tIns="45717" rIns="91435" bIns="45717" anchor="ctr"/>
          <a:lstStyle/>
          <a:p>
            <a:pPr algn="ctr"/>
            <a:endParaRPr/>
          </a:p>
        </p:txBody>
      </p:sp>
      <p:grpSp>
        <p:nvGrpSpPr>
          <p:cNvPr id="2" name="组合 72"/>
          <p:cNvGrpSpPr/>
          <p:nvPr/>
        </p:nvGrpSpPr>
        <p:grpSpPr>
          <a:xfrm>
            <a:off x="2338166" y="1180837"/>
            <a:ext cx="2934353" cy="1015357"/>
            <a:chOff x="2338165" y="1456384"/>
            <a:chExt cx="2934353" cy="1015357"/>
          </a:xfrm>
        </p:grpSpPr>
        <p:grpSp>
          <p:nvGrpSpPr>
            <p:cNvPr id="3" name="组合 71"/>
            <p:cNvGrpSpPr/>
            <p:nvPr/>
          </p:nvGrpSpPr>
          <p:grpSpPr>
            <a:xfrm>
              <a:off x="2338165" y="1456384"/>
              <a:ext cx="2934353" cy="1015357"/>
              <a:chOff x="2338165" y="1424545"/>
              <a:chExt cx="2934353" cy="1015357"/>
            </a:xfrm>
          </p:grpSpPr>
          <p:sp>
            <p:nvSpPr>
              <p:cNvPr id="65" name="Freeform: Shape 43"/>
              <p:cNvSpPr>
                <a:spLocks/>
              </p:cNvSpPr>
              <p:nvPr/>
            </p:nvSpPr>
            <p:spPr bwMode="auto">
              <a:xfrm rot="5400000">
                <a:off x="3823602" y="739362"/>
                <a:ext cx="512112" cy="2385721"/>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Freeform: Shape 45"/>
              <p:cNvSpPr>
                <a:spLocks/>
              </p:cNvSpPr>
              <p:nvPr/>
            </p:nvSpPr>
            <p:spPr bwMode="auto">
              <a:xfrm rot="5400000">
                <a:off x="2104803" y="1657907"/>
                <a:ext cx="1015357" cy="548633"/>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5" name="TextBox 3"/>
            <p:cNvSpPr txBox="1"/>
            <p:nvPr/>
          </p:nvSpPr>
          <p:spPr>
            <a:xfrm>
              <a:off x="3140848" y="1814023"/>
              <a:ext cx="1061829" cy="253916"/>
            </a:xfrm>
            <a:prstGeom prst="rect">
              <a:avLst/>
            </a:prstGeom>
            <a:noFill/>
            <a:effectLst/>
          </p:spPr>
          <p:txBody>
            <a:bodyPr wrap="none">
              <a:normAutofit fontScale="77500" lnSpcReduction="20000"/>
            </a:bodyPr>
            <a:lstStyle/>
            <a:p>
              <a:pPr algn="ctr"/>
              <a:r>
                <a:rPr lang="zh-CN" altLang="en-US" sz="1600" b="1" dirty="0">
                  <a:solidFill>
                    <a:schemeClr val="bg1"/>
                  </a:solidFill>
                </a:rPr>
                <a:t>标题文本预设</a:t>
              </a:r>
            </a:p>
          </p:txBody>
        </p:sp>
      </p:grpSp>
      <p:grpSp>
        <p:nvGrpSpPr>
          <p:cNvPr id="4" name="组合 73"/>
          <p:cNvGrpSpPr/>
          <p:nvPr/>
        </p:nvGrpSpPr>
        <p:grpSpPr>
          <a:xfrm>
            <a:off x="3873231" y="1692949"/>
            <a:ext cx="2694673" cy="1019791"/>
            <a:chOff x="3873229" y="1968496"/>
            <a:chExt cx="2694673" cy="1019791"/>
          </a:xfrm>
        </p:grpSpPr>
        <p:grpSp>
          <p:nvGrpSpPr>
            <p:cNvPr id="5" name="组合 70"/>
            <p:cNvGrpSpPr/>
            <p:nvPr/>
          </p:nvGrpSpPr>
          <p:grpSpPr>
            <a:xfrm>
              <a:off x="3873229" y="1968496"/>
              <a:ext cx="2694673" cy="1019791"/>
              <a:chOff x="3873229" y="1936657"/>
              <a:chExt cx="2694673" cy="1019791"/>
            </a:xfrm>
          </p:grpSpPr>
          <p:sp>
            <p:nvSpPr>
              <p:cNvPr id="54" name="Freeform: Shape 32"/>
              <p:cNvSpPr>
                <a:spLocks/>
              </p:cNvSpPr>
              <p:nvPr/>
            </p:nvSpPr>
            <p:spPr bwMode="auto">
              <a:xfrm rot="5400000">
                <a:off x="5783690" y="2172236"/>
                <a:ext cx="1019791" cy="548633"/>
              </a:xfrm>
              <a:custGeom>
                <a:avLst/>
                <a:gdLst>
                  <a:gd name="T0" fmla="*/ 462 w 920"/>
                  <a:gd name="T1" fmla="*/ 0 h 396"/>
                  <a:gd name="T2" fmla="*/ 0 w 920"/>
                  <a:gd name="T3" fmla="*/ 396 h 396"/>
                  <a:gd name="T4" fmla="*/ 462 w 920"/>
                  <a:gd name="T5" fmla="*/ 396 h 396"/>
                  <a:gd name="T6" fmla="*/ 920 w 920"/>
                  <a:gd name="T7" fmla="*/ 396 h 396"/>
                  <a:gd name="T8" fmla="*/ 462 w 920"/>
                  <a:gd name="T9" fmla="*/ 0 h 396"/>
                </a:gdLst>
                <a:ahLst/>
                <a:cxnLst>
                  <a:cxn ang="0">
                    <a:pos x="T0" y="T1"/>
                  </a:cxn>
                  <a:cxn ang="0">
                    <a:pos x="T2" y="T3"/>
                  </a:cxn>
                  <a:cxn ang="0">
                    <a:pos x="T4" y="T5"/>
                  </a:cxn>
                  <a:cxn ang="0">
                    <a:pos x="T6" y="T7"/>
                  </a:cxn>
                  <a:cxn ang="0">
                    <a:pos x="T8" y="T9"/>
                  </a:cxn>
                </a:cxnLst>
                <a:rect l="0" t="0" r="r" b="b"/>
                <a:pathLst>
                  <a:path w="920" h="396">
                    <a:moveTo>
                      <a:pt x="462" y="0"/>
                    </a:moveTo>
                    <a:lnTo>
                      <a:pt x="0" y="396"/>
                    </a:lnTo>
                    <a:lnTo>
                      <a:pt x="462" y="396"/>
                    </a:lnTo>
                    <a:lnTo>
                      <a:pt x="920" y="396"/>
                    </a:lnTo>
                    <a:lnTo>
                      <a:pt x="46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34"/>
              <p:cNvSpPr>
                <a:spLocks/>
              </p:cNvSpPr>
              <p:nvPr/>
            </p:nvSpPr>
            <p:spPr bwMode="auto">
              <a:xfrm rot="5400000">
                <a:off x="4687976" y="1373532"/>
                <a:ext cx="516546" cy="2146040"/>
              </a:xfrm>
              <a:custGeom>
                <a:avLst/>
                <a:gdLst>
                  <a:gd name="T0" fmla="*/ 466 w 466"/>
                  <a:gd name="T1" fmla="*/ 0 h 1549"/>
                  <a:gd name="T2" fmla="*/ 235 w 466"/>
                  <a:gd name="T3" fmla="*/ 0 h 1549"/>
                  <a:gd name="T4" fmla="*/ 0 w 466"/>
                  <a:gd name="T5" fmla="*/ 0 h 1549"/>
                  <a:gd name="T6" fmla="*/ 0 w 466"/>
                  <a:gd name="T7" fmla="*/ 539 h 1549"/>
                  <a:gd name="T8" fmla="*/ 0 w 466"/>
                  <a:gd name="T9" fmla="*/ 539 h 1549"/>
                  <a:gd name="T10" fmla="*/ 0 w 466"/>
                  <a:gd name="T11" fmla="*/ 1182 h 1549"/>
                  <a:gd name="T12" fmla="*/ 466 w 466"/>
                  <a:gd name="T13" fmla="*/ 1549 h 1549"/>
                  <a:gd name="T14" fmla="*/ 466 w 466"/>
                  <a:gd name="T15" fmla="*/ 0 h 1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1549">
                    <a:moveTo>
                      <a:pt x="466" y="0"/>
                    </a:moveTo>
                    <a:lnTo>
                      <a:pt x="235" y="0"/>
                    </a:lnTo>
                    <a:lnTo>
                      <a:pt x="0" y="0"/>
                    </a:lnTo>
                    <a:lnTo>
                      <a:pt x="0" y="539"/>
                    </a:lnTo>
                    <a:lnTo>
                      <a:pt x="0" y="539"/>
                    </a:lnTo>
                    <a:lnTo>
                      <a:pt x="0" y="1182"/>
                    </a:lnTo>
                    <a:lnTo>
                      <a:pt x="466" y="1549"/>
                    </a:lnTo>
                    <a:lnTo>
                      <a:pt x="466"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6" name="TextBox 4"/>
            <p:cNvSpPr txBox="1"/>
            <p:nvPr/>
          </p:nvSpPr>
          <p:spPr>
            <a:xfrm>
              <a:off x="4784173" y="2359652"/>
              <a:ext cx="1061829" cy="253916"/>
            </a:xfrm>
            <a:prstGeom prst="rect">
              <a:avLst/>
            </a:prstGeom>
            <a:noFill/>
            <a:effectLst/>
          </p:spPr>
          <p:txBody>
            <a:bodyPr wrap="none">
              <a:normAutofit fontScale="77500" lnSpcReduction="20000"/>
            </a:bodyPr>
            <a:lstStyle/>
            <a:p>
              <a:pPr algn="ctr"/>
              <a:r>
                <a:rPr lang="zh-CN" altLang="en-US" sz="1600" b="1" dirty="0">
                  <a:solidFill>
                    <a:schemeClr val="bg1"/>
                  </a:solidFill>
                </a:rPr>
                <a:t>标题文本预设</a:t>
              </a:r>
            </a:p>
          </p:txBody>
        </p:sp>
      </p:grpSp>
      <p:grpSp>
        <p:nvGrpSpPr>
          <p:cNvPr id="6" name="组合 74"/>
          <p:cNvGrpSpPr/>
          <p:nvPr/>
        </p:nvGrpSpPr>
        <p:grpSpPr>
          <a:xfrm>
            <a:off x="2737172" y="2209495"/>
            <a:ext cx="2614318" cy="1016465"/>
            <a:chOff x="2737171" y="2485042"/>
            <a:chExt cx="2614318" cy="1016465"/>
          </a:xfrm>
        </p:grpSpPr>
        <p:grpSp>
          <p:nvGrpSpPr>
            <p:cNvPr id="7" name="组合 68"/>
            <p:cNvGrpSpPr/>
            <p:nvPr/>
          </p:nvGrpSpPr>
          <p:grpSpPr>
            <a:xfrm>
              <a:off x="2737171" y="2485042"/>
              <a:ext cx="2614318" cy="1016465"/>
              <a:chOff x="2737171" y="2453203"/>
              <a:chExt cx="2614318" cy="1016465"/>
            </a:xfrm>
          </p:grpSpPr>
          <p:sp>
            <p:nvSpPr>
              <p:cNvPr id="43" name="Freeform: Shape 21"/>
              <p:cNvSpPr>
                <a:spLocks/>
              </p:cNvSpPr>
              <p:nvPr/>
            </p:nvSpPr>
            <p:spPr bwMode="auto">
              <a:xfrm rot="5400000">
                <a:off x="2503255" y="2687119"/>
                <a:ext cx="1016465" cy="548633"/>
              </a:xfrm>
              <a:custGeom>
                <a:avLst/>
                <a:gdLst>
                  <a:gd name="T0" fmla="*/ 458 w 917"/>
                  <a:gd name="T1" fmla="*/ 396 h 396"/>
                  <a:gd name="T2" fmla="*/ 917 w 917"/>
                  <a:gd name="T3" fmla="*/ 0 h 396"/>
                  <a:gd name="T4" fmla="*/ 458 w 917"/>
                  <a:gd name="T5" fmla="*/ 0 h 396"/>
                  <a:gd name="T6" fmla="*/ 0 w 917"/>
                  <a:gd name="T7" fmla="*/ 0 h 396"/>
                  <a:gd name="T8" fmla="*/ 458 w 917"/>
                  <a:gd name="T9" fmla="*/ 396 h 396"/>
                </a:gdLst>
                <a:ahLst/>
                <a:cxnLst>
                  <a:cxn ang="0">
                    <a:pos x="T0" y="T1"/>
                  </a:cxn>
                  <a:cxn ang="0">
                    <a:pos x="T2" y="T3"/>
                  </a:cxn>
                  <a:cxn ang="0">
                    <a:pos x="T4" y="T5"/>
                  </a:cxn>
                  <a:cxn ang="0">
                    <a:pos x="T6" y="T7"/>
                  </a:cxn>
                  <a:cxn ang="0">
                    <a:pos x="T8" y="T9"/>
                  </a:cxn>
                </a:cxnLst>
                <a:rect l="0" t="0" r="r" b="b"/>
                <a:pathLst>
                  <a:path w="917" h="396">
                    <a:moveTo>
                      <a:pt x="458" y="396"/>
                    </a:moveTo>
                    <a:lnTo>
                      <a:pt x="917" y="0"/>
                    </a:lnTo>
                    <a:lnTo>
                      <a:pt x="458" y="0"/>
                    </a:lnTo>
                    <a:lnTo>
                      <a:pt x="0" y="0"/>
                    </a:lnTo>
                    <a:lnTo>
                      <a:pt x="458" y="39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Freeform: Shape 27"/>
              <p:cNvSpPr>
                <a:spLocks/>
              </p:cNvSpPr>
              <p:nvPr/>
            </p:nvSpPr>
            <p:spPr bwMode="auto">
              <a:xfrm rot="5400000">
                <a:off x="4059819" y="1930810"/>
                <a:ext cx="517655" cy="2065685"/>
              </a:xfrm>
              <a:custGeom>
                <a:avLst/>
                <a:gdLst>
                  <a:gd name="T0" fmla="*/ 0 w 467"/>
                  <a:gd name="T1" fmla="*/ 0 h 1491"/>
                  <a:gd name="T2" fmla="*/ 0 w 467"/>
                  <a:gd name="T3" fmla="*/ 1491 h 1491"/>
                  <a:gd name="T4" fmla="*/ 0 w 467"/>
                  <a:gd name="T5" fmla="*/ 1491 h 1491"/>
                  <a:gd name="T6" fmla="*/ 231 w 467"/>
                  <a:gd name="T7" fmla="*/ 1491 h 1491"/>
                  <a:gd name="T8" fmla="*/ 467 w 467"/>
                  <a:gd name="T9" fmla="*/ 1491 h 1491"/>
                  <a:gd name="T10" fmla="*/ 467 w 467"/>
                  <a:gd name="T11" fmla="*/ 366 h 1491"/>
                  <a:gd name="T12" fmla="*/ 0 w 467"/>
                  <a:gd name="T13" fmla="*/ 0 h 1491"/>
                </a:gdLst>
                <a:ahLst/>
                <a:cxnLst>
                  <a:cxn ang="0">
                    <a:pos x="T0" y="T1"/>
                  </a:cxn>
                  <a:cxn ang="0">
                    <a:pos x="T2" y="T3"/>
                  </a:cxn>
                  <a:cxn ang="0">
                    <a:pos x="T4" y="T5"/>
                  </a:cxn>
                  <a:cxn ang="0">
                    <a:pos x="T6" y="T7"/>
                  </a:cxn>
                  <a:cxn ang="0">
                    <a:pos x="T8" y="T9"/>
                  </a:cxn>
                  <a:cxn ang="0">
                    <a:pos x="T10" y="T11"/>
                  </a:cxn>
                  <a:cxn ang="0">
                    <a:pos x="T12" y="T13"/>
                  </a:cxn>
                </a:cxnLst>
                <a:rect l="0" t="0" r="r" b="b"/>
                <a:pathLst>
                  <a:path w="467" h="1491">
                    <a:moveTo>
                      <a:pt x="0" y="0"/>
                    </a:moveTo>
                    <a:lnTo>
                      <a:pt x="0" y="1491"/>
                    </a:lnTo>
                    <a:lnTo>
                      <a:pt x="0" y="1491"/>
                    </a:lnTo>
                    <a:lnTo>
                      <a:pt x="231" y="1491"/>
                    </a:lnTo>
                    <a:lnTo>
                      <a:pt x="467" y="1491"/>
                    </a:lnTo>
                    <a:lnTo>
                      <a:pt x="467" y="36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7" name="TextBox 5"/>
            <p:cNvSpPr txBox="1"/>
            <p:nvPr/>
          </p:nvSpPr>
          <p:spPr>
            <a:xfrm>
              <a:off x="3422669" y="2863430"/>
              <a:ext cx="1061829" cy="253916"/>
            </a:xfrm>
            <a:prstGeom prst="rect">
              <a:avLst/>
            </a:prstGeom>
            <a:noFill/>
            <a:effectLst/>
          </p:spPr>
          <p:txBody>
            <a:bodyPr wrap="none">
              <a:normAutofit fontScale="77500" lnSpcReduction="20000"/>
            </a:bodyPr>
            <a:lstStyle/>
            <a:p>
              <a:pPr algn="ctr"/>
              <a:r>
                <a:rPr lang="zh-CN" altLang="en-US" sz="1600" b="1" dirty="0">
                  <a:solidFill>
                    <a:schemeClr val="bg1"/>
                  </a:solidFill>
                </a:rPr>
                <a:t>标题文本预设</a:t>
              </a:r>
            </a:p>
          </p:txBody>
        </p:sp>
      </p:grpSp>
      <p:grpSp>
        <p:nvGrpSpPr>
          <p:cNvPr id="8" name="组合 75"/>
          <p:cNvGrpSpPr/>
          <p:nvPr/>
        </p:nvGrpSpPr>
        <p:grpSpPr>
          <a:xfrm>
            <a:off x="3554578" y="2727149"/>
            <a:ext cx="3355526" cy="1015357"/>
            <a:chOff x="3554578" y="3002696"/>
            <a:chExt cx="3355526" cy="1015357"/>
          </a:xfrm>
        </p:grpSpPr>
        <p:grpSp>
          <p:nvGrpSpPr>
            <p:cNvPr id="10" name="组合 69"/>
            <p:cNvGrpSpPr/>
            <p:nvPr/>
          </p:nvGrpSpPr>
          <p:grpSpPr>
            <a:xfrm>
              <a:off x="3554578" y="3002696"/>
              <a:ext cx="3355526" cy="1015357"/>
              <a:chOff x="3554578" y="2970857"/>
              <a:chExt cx="3355526" cy="1015357"/>
            </a:xfrm>
          </p:grpSpPr>
          <p:sp>
            <p:nvSpPr>
              <p:cNvPr id="37" name="Freeform: Shape 15"/>
              <p:cNvSpPr>
                <a:spLocks/>
              </p:cNvSpPr>
              <p:nvPr/>
            </p:nvSpPr>
            <p:spPr bwMode="auto">
              <a:xfrm rot="5400000">
                <a:off x="4702662" y="2074397"/>
                <a:ext cx="512112" cy="2808279"/>
              </a:xfrm>
              <a:custGeom>
                <a:avLst/>
                <a:gdLst>
                  <a:gd name="T0" fmla="*/ 462 w 462"/>
                  <a:gd name="T1" fmla="*/ 0 h 2027"/>
                  <a:gd name="T2" fmla="*/ 231 w 462"/>
                  <a:gd name="T3" fmla="*/ 0 h 2027"/>
                  <a:gd name="T4" fmla="*/ 0 w 462"/>
                  <a:gd name="T5" fmla="*/ 0 h 2027"/>
                  <a:gd name="T6" fmla="*/ 0 w 462"/>
                  <a:gd name="T7" fmla="*/ 2027 h 2027"/>
                  <a:gd name="T8" fmla="*/ 462 w 462"/>
                  <a:gd name="T9" fmla="*/ 1661 h 2027"/>
                  <a:gd name="T10" fmla="*/ 462 w 462"/>
                  <a:gd name="T11" fmla="*/ 0 h 2027"/>
                </a:gdLst>
                <a:ahLst/>
                <a:cxnLst>
                  <a:cxn ang="0">
                    <a:pos x="T0" y="T1"/>
                  </a:cxn>
                  <a:cxn ang="0">
                    <a:pos x="T2" y="T3"/>
                  </a:cxn>
                  <a:cxn ang="0">
                    <a:pos x="T4" y="T5"/>
                  </a:cxn>
                  <a:cxn ang="0">
                    <a:pos x="T6" y="T7"/>
                  </a:cxn>
                  <a:cxn ang="0">
                    <a:pos x="T8" y="T9"/>
                  </a:cxn>
                  <a:cxn ang="0">
                    <a:pos x="T10" y="T11"/>
                  </a:cxn>
                </a:cxnLst>
                <a:rect l="0" t="0" r="r" b="b"/>
                <a:pathLst>
                  <a:path w="462" h="2027">
                    <a:moveTo>
                      <a:pt x="462" y="0"/>
                    </a:moveTo>
                    <a:lnTo>
                      <a:pt x="231" y="0"/>
                    </a:lnTo>
                    <a:lnTo>
                      <a:pt x="0" y="0"/>
                    </a:lnTo>
                    <a:lnTo>
                      <a:pt x="0" y="2027"/>
                    </a:lnTo>
                    <a:lnTo>
                      <a:pt x="462" y="1661"/>
                    </a:lnTo>
                    <a:lnTo>
                      <a:pt x="462"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Freeform: Shape 17"/>
              <p:cNvSpPr>
                <a:spLocks/>
              </p:cNvSpPr>
              <p:nvPr/>
            </p:nvSpPr>
            <p:spPr bwMode="auto">
              <a:xfrm rot="5400000">
                <a:off x="6128802" y="3204912"/>
                <a:ext cx="1015357" cy="547247"/>
              </a:xfrm>
              <a:custGeom>
                <a:avLst/>
                <a:gdLst>
                  <a:gd name="T0" fmla="*/ 458 w 916"/>
                  <a:gd name="T1" fmla="*/ 0 h 395"/>
                  <a:gd name="T2" fmla="*/ 458 w 916"/>
                  <a:gd name="T3" fmla="*/ 0 h 395"/>
                  <a:gd name="T4" fmla="*/ 210 w 916"/>
                  <a:gd name="T5" fmla="*/ 214 h 395"/>
                  <a:gd name="T6" fmla="*/ 0 w 916"/>
                  <a:gd name="T7" fmla="*/ 395 h 395"/>
                  <a:gd name="T8" fmla="*/ 227 w 916"/>
                  <a:gd name="T9" fmla="*/ 395 h 395"/>
                  <a:gd name="T10" fmla="*/ 458 w 916"/>
                  <a:gd name="T11" fmla="*/ 395 h 395"/>
                  <a:gd name="T12" fmla="*/ 689 w 916"/>
                  <a:gd name="T13" fmla="*/ 395 h 395"/>
                  <a:gd name="T14" fmla="*/ 916 w 916"/>
                  <a:gd name="T15" fmla="*/ 395 h 395"/>
                  <a:gd name="T16" fmla="*/ 458 w 916"/>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6" h="395">
                    <a:moveTo>
                      <a:pt x="458" y="0"/>
                    </a:moveTo>
                    <a:lnTo>
                      <a:pt x="458" y="0"/>
                    </a:lnTo>
                    <a:lnTo>
                      <a:pt x="210" y="214"/>
                    </a:lnTo>
                    <a:lnTo>
                      <a:pt x="0" y="395"/>
                    </a:lnTo>
                    <a:lnTo>
                      <a:pt x="227" y="395"/>
                    </a:lnTo>
                    <a:lnTo>
                      <a:pt x="458" y="395"/>
                    </a:lnTo>
                    <a:lnTo>
                      <a:pt x="689" y="395"/>
                    </a:lnTo>
                    <a:lnTo>
                      <a:pt x="916" y="395"/>
                    </a:lnTo>
                    <a:lnTo>
                      <a:pt x="45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8" name="TextBox 6"/>
            <p:cNvSpPr txBox="1"/>
            <p:nvPr/>
          </p:nvSpPr>
          <p:spPr>
            <a:xfrm>
              <a:off x="4651380" y="3383018"/>
              <a:ext cx="1061829" cy="253916"/>
            </a:xfrm>
            <a:prstGeom prst="rect">
              <a:avLst/>
            </a:prstGeom>
            <a:noFill/>
            <a:effectLst/>
          </p:spPr>
          <p:txBody>
            <a:bodyPr wrap="none">
              <a:normAutofit fontScale="77500" lnSpcReduction="20000"/>
            </a:bodyPr>
            <a:lstStyle/>
            <a:p>
              <a:pPr algn="ctr"/>
              <a:r>
                <a:rPr lang="zh-CN" altLang="en-US" sz="1600" b="1" dirty="0">
                  <a:solidFill>
                    <a:schemeClr val="bg1"/>
                  </a:solidFill>
                </a:rPr>
                <a:t>标题文本预设</a:t>
              </a:r>
            </a:p>
          </p:txBody>
        </p:sp>
      </p:grpSp>
      <p:grpSp>
        <p:nvGrpSpPr>
          <p:cNvPr id="11" name="Group 48"/>
          <p:cNvGrpSpPr/>
          <p:nvPr/>
        </p:nvGrpSpPr>
        <p:grpSpPr>
          <a:xfrm>
            <a:off x="6516217" y="1795574"/>
            <a:ext cx="2264535" cy="1604637"/>
            <a:chOff x="8170814" y="1912116"/>
            <a:chExt cx="2749722" cy="2139516"/>
          </a:xfrm>
        </p:grpSpPr>
        <p:grpSp>
          <p:nvGrpSpPr>
            <p:cNvPr id="16" name="Group 58"/>
            <p:cNvGrpSpPr/>
            <p:nvPr/>
          </p:nvGrpSpPr>
          <p:grpSpPr>
            <a:xfrm>
              <a:off x="8170814" y="1912116"/>
              <a:ext cx="2611177" cy="2139516"/>
              <a:chOff x="1193500" y="1491637"/>
              <a:chExt cx="3761195" cy="2139516"/>
            </a:xfrm>
          </p:grpSpPr>
          <p:grpSp>
            <p:nvGrpSpPr>
              <p:cNvPr id="18" name="Group 60"/>
              <p:cNvGrpSpPr/>
              <p:nvPr/>
            </p:nvGrpSpPr>
            <p:grpSpPr>
              <a:xfrm>
                <a:off x="1193500" y="1491637"/>
                <a:ext cx="3761195" cy="815608"/>
                <a:chOff x="1317257" y="1824875"/>
                <a:chExt cx="3761195" cy="815608"/>
              </a:xfrm>
            </p:grpSpPr>
            <p:sp>
              <p:nvSpPr>
                <p:cNvPr id="22" name="TextBox 64"/>
                <p:cNvSpPr txBox="1"/>
                <p:nvPr/>
              </p:nvSpPr>
              <p:spPr>
                <a:xfrm>
                  <a:off x="1317257" y="2132652"/>
                  <a:ext cx="3761195" cy="507831"/>
                </a:xfrm>
                <a:prstGeom prst="rect">
                  <a:avLst/>
                </a:prstGeom>
                <a:noFill/>
              </p:spPr>
              <p:txBody>
                <a:bodyPr wrap="square" lIns="0" tIns="0" rIns="0" bIns="0">
                  <a:normAutofit/>
                </a:bodyPr>
                <a:lstStyle/>
                <a:p>
                  <a:pPr algn="r">
                    <a:lnSpc>
                      <a:spcPct val="120000"/>
                    </a:lnSpc>
                  </a:pPr>
                  <a:r>
                    <a:rPr lang="zh-CN" altLang="en-US" sz="800" dirty="0">
                      <a:solidFill>
                        <a:schemeClr val="bg1">
                          <a:lumMod val="50000"/>
                        </a:schemeClr>
                      </a:solidFill>
                      <a:latin typeface="微软雅黑" pitchFamily="34" charset="-122"/>
                      <a:ea typeface="微软雅黑" pitchFamily="34" charset="-122"/>
                    </a:rPr>
                    <a:t>此部分内容作为文字排版占位显示</a:t>
                  </a:r>
                  <a:br>
                    <a:rPr lang="zh-CN" altLang="en-US" sz="800" dirty="0">
                      <a:solidFill>
                        <a:schemeClr val="bg1">
                          <a:lumMod val="50000"/>
                        </a:schemeClr>
                      </a:solidFill>
                      <a:latin typeface="微软雅黑" pitchFamily="34" charset="-122"/>
                      <a:ea typeface="微软雅黑" pitchFamily="34" charset="-122"/>
                    </a:rPr>
                  </a:br>
                  <a:r>
                    <a:rPr lang="zh-CN" altLang="en-US" sz="800" dirty="0">
                      <a:solidFill>
                        <a:schemeClr val="bg1">
                          <a:lumMod val="50000"/>
                        </a:schemeClr>
                      </a:solidFill>
                      <a:latin typeface="微软雅黑" pitchFamily="34" charset="-122"/>
                      <a:ea typeface="微软雅黑" pitchFamily="34" charset="-122"/>
                    </a:rPr>
                    <a:t>（建议使用主题字体）</a:t>
                  </a:r>
                </a:p>
              </p:txBody>
            </p:sp>
            <p:sp>
              <p:nvSpPr>
                <p:cNvPr id="23" name="Rectangle 65"/>
                <p:cNvSpPr/>
                <p:nvPr/>
              </p:nvSpPr>
              <p:spPr>
                <a:xfrm>
                  <a:off x="1317257" y="1824875"/>
                  <a:ext cx="3761195" cy="307777"/>
                </a:xfrm>
                <a:prstGeom prst="rect">
                  <a:avLst/>
                </a:prstGeom>
              </p:spPr>
              <p:txBody>
                <a:bodyPr wrap="none" lIns="0" tIns="0" rIns="0" bIns="0">
                  <a:normAutofit fontScale="92500" lnSpcReduction="20000"/>
                </a:bodyPr>
                <a:lstStyle/>
                <a:p>
                  <a:pPr algn="r"/>
                  <a:r>
                    <a:rPr lang="zh-CN" altLang="en-US" b="1" dirty="0">
                      <a:solidFill>
                        <a:schemeClr val="bg1">
                          <a:lumMod val="50000"/>
                        </a:schemeClr>
                      </a:solidFill>
                      <a:latin typeface="微软雅黑" pitchFamily="34" charset="-122"/>
                      <a:ea typeface="微软雅黑" pitchFamily="34" charset="-122"/>
                    </a:rPr>
                    <a:t>标题文本预设</a:t>
                  </a:r>
                </a:p>
              </p:txBody>
            </p:sp>
          </p:grpSp>
          <p:grpSp>
            <p:nvGrpSpPr>
              <p:cNvPr id="19" name="Group 61"/>
              <p:cNvGrpSpPr/>
              <p:nvPr/>
            </p:nvGrpSpPr>
            <p:grpSpPr>
              <a:xfrm>
                <a:off x="1193500" y="2815545"/>
                <a:ext cx="3761195" cy="815608"/>
                <a:chOff x="1317257" y="1824875"/>
                <a:chExt cx="3761195" cy="815608"/>
              </a:xfrm>
            </p:grpSpPr>
            <p:sp>
              <p:nvSpPr>
                <p:cNvPr id="20" name="TextBox 62"/>
                <p:cNvSpPr txBox="1"/>
                <p:nvPr/>
              </p:nvSpPr>
              <p:spPr>
                <a:xfrm>
                  <a:off x="1317257" y="2132652"/>
                  <a:ext cx="3761195" cy="507831"/>
                </a:xfrm>
                <a:prstGeom prst="rect">
                  <a:avLst/>
                </a:prstGeom>
                <a:noFill/>
              </p:spPr>
              <p:txBody>
                <a:bodyPr wrap="square" lIns="0" tIns="0" rIns="0" bIns="0">
                  <a:normAutofit/>
                </a:bodyPr>
                <a:lstStyle/>
                <a:p>
                  <a:pPr algn="r">
                    <a:lnSpc>
                      <a:spcPct val="120000"/>
                    </a:lnSpc>
                  </a:pPr>
                  <a:r>
                    <a:rPr lang="zh-CN" altLang="en-US" sz="800" dirty="0">
                      <a:solidFill>
                        <a:schemeClr val="bg1">
                          <a:lumMod val="50000"/>
                        </a:schemeClr>
                      </a:solidFill>
                      <a:latin typeface="微软雅黑" pitchFamily="34" charset="-122"/>
                      <a:ea typeface="微软雅黑" pitchFamily="34" charset="-122"/>
                    </a:rPr>
                    <a:t>此部分内容作为文字排版占位显示</a:t>
                  </a:r>
                  <a:br>
                    <a:rPr lang="zh-CN" altLang="en-US" sz="800" dirty="0">
                      <a:solidFill>
                        <a:schemeClr val="bg1">
                          <a:lumMod val="50000"/>
                        </a:schemeClr>
                      </a:solidFill>
                      <a:latin typeface="微软雅黑" pitchFamily="34" charset="-122"/>
                      <a:ea typeface="微软雅黑" pitchFamily="34" charset="-122"/>
                    </a:rPr>
                  </a:br>
                  <a:r>
                    <a:rPr lang="zh-CN" altLang="en-US" sz="800" dirty="0">
                      <a:solidFill>
                        <a:schemeClr val="bg1">
                          <a:lumMod val="50000"/>
                        </a:schemeClr>
                      </a:solidFill>
                      <a:latin typeface="微软雅黑" pitchFamily="34" charset="-122"/>
                      <a:ea typeface="微软雅黑" pitchFamily="34" charset="-122"/>
                    </a:rPr>
                    <a:t>（建议使用主题字体）</a:t>
                  </a:r>
                </a:p>
              </p:txBody>
            </p:sp>
            <p:sp>
              <p:nvSpPr>
                <p:cNvPr id="21" name="Rectangle 63"/>
                <p:cNvSpPr/>
                <p:nvPr/>
              </p:nvSpPr>
              <p:spPr>
                <a:xfrm>
                  <a:off x="1317257" y="1824875"/>
                  <a:ext cx="3761195" cy="307777"/>
                </a:xfrm>
                <a:prstGeom prst="rect">
                  <a:avLst/>
                </a:prstGeom>
              </p:spPr>
              <p:txBody>
                <a:bodyPr wrap="none" lIns="0" tIns="0" rIns="0" bIns="0">
                  <a:normAutofit fontScale="92500" lnSpcReduction="20000"/>
                </a:bodyPr>
                <a:lstStyle/>
                <a:p>
                  <a:pPr algn="r"/>
                  <a:r>
                    <a:rPr lang="zh-CN" altLang="en-US" b="1" dirty="0">
                      <a:solidFill>
                        <a:schemeClr val="bg1">
                          <a:lumMod val="50000"/>
                        </a:schemeClr>
                      </a:solidFill>
                      <a:latin typeface="微软雅黑" pitchFamily="34" charset="-122"/>
                      <a:ea typeface="微软雅黑" pitchFamily="34" charset="-122"/>
                    </a:rPr>
                    <a:t>标题文本预设</a:t>
                  </a:r>
                </a:p>
              </p:txBody>
            </p:sp>
          </p:grpSp>
        </p:grpSp>
        <p:cxnSp>
          <p:nvCxnSpPr>
            <p:cNvPr id="17" name="Straight Connector 59"/>
            <p:cNvCxnSpPr/>
            <p:nvPr/>
          </p:nvCxnSpPr>
          <p:spPr>
            <a:xfrm>
              <a:off x="8472264"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4" name="组合 76"/>
          <p:cNvGrpSpPr/>
          <p:nvPr/>
        </p:nvGrpSpPr>
        <p:grpSpPr>
          <a:xfrm>
            <a:off x="2338166" y="3247069"/>
            <a:ext cx="2934353" cy="1015357"/>
            <a:chOff x="2338165" y="1456384"/>
            <a:chExt cx="2934353" cy="1015357"/>
          </a:xfrm>
          <a:solidFill>
            <a:schemeClr val="accent3"/>
          </a:solidFill>
        </p:grpSpPr>
        <p:grpSp>
          <p:nvGrpSpPr>
            <p:cNvPr id="29" name="组合 77"/>
            <p:cNvGrpSpPr/>
            <p:nvPr/>
          </p:nvGrpSpPr>
          <p:grpSpPr>
            <a:xfrm>
              <a:off x="2338165" y="1456384"/>
              <a:ext cx="2934353" cy="1015357"/>
              <a:chOff x="2338165" y="1424545"/>
              <a:chExt cx="2934353" cy="1015357"/>
            </a:xfrm>
            <a:grpFill/>
          </p:grpSpPr>
          <p:sp>
            <p:nvSpPr>
              <p:cNvPr id="80" name="Freeform: Shape 43"/>
              <p:cNvSpPr>
                <a:spLocks/>
              </p:cNvSpPr>
              <p:nvPr/>
            </p:nvSpPr>
            <p:spPr bwMode="auto">
              <a:xfrm rot="5400000">
                <a:off x="3823602" y="739362"/>
                <a:ext cx="512112" cy="2385721"/>
              </a:xfrm>
              <a:custGeom>
                <a:avLst/>
                <a:gdLst>
                  <a:gd name="T0" fmla="*/ 462 w 462"/>
                  <a:gd name="T1" fmla="*/ 0 h 1722"/>
                  <a:gd name="T2" fmla="*/ 0 w 462"/>
                  <a:gd name="T3" fmla="*/ 367 h 1722"/>
                  <a:gd name="T4" fmla="*/ 0 w 462"/>
                  <a:gd name="T5" fmla="*/ 1722 h 1722"/>
                  <a:gd name="T6" fmla="*/ 231 w 462"/>
                  <a:gd name="T7" fmla="*/ 1722 h 1722"/>
                  <a:gd name="T8" fmla="*/ 462 w 462"/>
                  <a:gd name="T9" fmla="*/ 1722 h 1722"/>
                  <a:gd name="T10" fmla="*/ 462 w 462"/>
                  <a:gd name="T11" fmla="*/ 0 h 1722"/>
                </a:gdLst>
                <a:ahLst/>
                <a:cxnLst>
                  <a:cxn ang="0">
                    <a:pos x="T0" y="T1"/>
                  </a:cxn>
                  <a:cxn ang="0">
                    <a:pos x="T2" y="T3"/>
                  </a:cxn>
                  <a:cxn ang="0">
                    <a:pos x="T4" y="T5"/>
                  </a:cxn>
                  <a:cxn ang="0">
                    <a:pos x="T6" y="T7"/>
                  </a:cxn>
                  <a:cxn ang="0">
                    <a:pos x="T8" y="T9"/>
                  </a:cxn>
                  <a:cxn ang="0">
                    <a:pos x="T10" y="T11"/>
                  </a:cxn>
                </a:cxnLst>
                <a:rect l="0" t="0" r="r" b="b"/>
                <a:pathLst>
                  <a:path w="462" h="1722">
                    <a:moveTo>
                      <a:pt x="462" y="0"/>
                    </a:moveTo>
                    <a:lnTo>
                      <a:pt x="0" y="367"/>
                    </a:lnTo>
                    <a:lnTo>
                      <a:pt x="0" y="1722"/>
                    </a:lnTo>
                    <a:lnTo>
                      <a:pt x="231" y="1722"/>
                    </a:lnTo>
                    <a:lnTo>
                      <a:pt x="462" y="1722"/>
                    </a:lnTo>
                    <a:lnTo>
                      <a:pt x="4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Freeform: Shape 45"/>
              <p:cNvSpPr>
                <a:spLocks/>
              </p:cNvSpPr>
              <p:nvPr/>
            </p:nvSpPr>
            <p:spPr bwMode="auto">
              <a:xfrm rot="5400000">
                <a:off x="2104803" y="1657907"/>
                <a:ext cx="1015357" cy="548633"/>
              </a:xfrm>
              <a:custGeom>
                <a:avLst/>
                <a:gdLst>
                  <a:gd name="T0" fmla="*/ 916 w 916"/>
                  <a:gd name="T1" fmla="*/ 0 h 396"/>
                  <a:gd name="T2" fmla="*/ 689 w 916"/>
                  <a:gd name="T3" fmla="*/ 0 h 396"/>
                  <a:gd name="T4" fmla="*/ 458 w 916"/>
                  <a:gd name="T5" fmla="*/ 0 h 396"/>
                  <a:gd name="T6" fmla="*/ 227 w 916"/>
                  <a:gd name="T7" fmla="*/ 0 h 396"/>
                  <a:gd name="T8" fmla="*/ 0 w 916"/>
                  <a:gd name="T9" fmla="*/ 0 h 396"/>
                  <a:gd name="T10" fmla="*/ 458 w 916"/>
                  <a:gd name="T11" fmla="*/ 396 h 396"/>
                  <a:gd name="T12" fmla="*/ 916 w 916"/>
                  <a:gd name="T13" fmla="*/ 0 h 396"/>
                </a:gdLst>
                <a:ahLst/>
                <a:cxnLst>
                  <a:cxn ang="0">
                    <a:pos x="T0" y="T1"/>
                  </a:cxn>
                  <a:cxn ang="0">
                    <a:pos x="T2" y="T3"/>
                  </a:cxn>
                  <a:cxn ang="0">
                    <a:pos x="T4" y="T5"/>
                  </a:cxn>
                  <a:cxn ang="0">
                    <a:pos x="T6" y="T7"/>
                  </a:cxn>
                  <a:cxn ang="0">
                    <a:pos x="T8" y="T9"/>
                  </a:cxn>
                  <a:cxn ang="0">
                    <a:pos x="T10" y="T11"/>
                  </a:cxn>
                  <a:cxn ang="0">
                    <a:pos x="T12" y="T13"/>
                  </a:cxn>
                </a:cxnLst>
                <a:rect l="0" t="0" r="r" b="b"/>
                <a:pathLst>
                  <a:path w="916" h="396">
                    <a:moveTo>
                      <a:pt x="916" y="0"/>
                    </a:moveTo>
                    <a:lnTo>
                      <a:pt x="689" y="0"/>
                    </a:lnTo>
                    <a:lnTo>
                      <a:pt x="458" y="0"/>
                    </a:lnTo>
                    <a:lnTo>
                      <a:pt x="227" y="0"/>
                    </a:lnTo>
                    <a:lnTo>
                      <a:pt x="0" y="0"/>
                    </a:lnTo>
                    <a:lnTo>
                      <a:pt x="458" y="396"/>
                    </a:lnTo>
                    <a:lnTo>
                      <a:pt x="9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79" name="TextBox 3"/>
            <p:cNvSpPr txBox="1"/>
            <p:nvPr/>
          </p:nvSpPr>
          <p:spPr>
            <a:xfrm>
              <a:off x="3140848" y="1814023"/>
              <a:ext cx="1061829" cy="253916"/>
            </a:xfrm>
            <a:prstGeom prst="rect">
              <a:avLst/>
            </a:prstGeom>
            <a:grpFill/>
            <a:effectLst/>
          </p:spPr>
          <p:txBody>
            <a:bodyPr wrap="none">
              <a:normAutofit fontScale="77500" lnSpcReduction="20000"/>
            </a:bodyPr>
            <a:lstStyle/>
            <a:p>
              <a:pPr algn="ctr"/>
              <a:r>
                <a:rPr lang="zh-CN" altLang="en-US" sz="1600" b="1" dirty="0">
                  <a:solidFill>
                    <a:schemeClr val="bg1"/>
                  </a:solidFill>
                </a:rPr>
                <a:t>标题文本预设</a:t>
              </a:r>
            </a:p>
          </p:txBody>
        </p:sp>
      </p:grpSp>
      <p:grpSp>
        <p:nvGrpSpPr>
          <p:cNvPr id="31" name="组合 91"/>
          <p:cNvGrpSpPr/>
          <p:nvPr/>
        </p:nvGrpSpPr>
        <p:grpSpPr>
          <a:xfrm>
            <a:off x="467544" y="1041346"/>
            <a:ext cx="2259720" cy="3203994"/>
            <a:chOff x="467544" y="879924"/>
            <a:chExt cx="2259720" cy="3203994"/>
          </a:xfrm>
        </p:grpSpPr>
        <p:sp>
          <p:nvSpPr>
            <p:cNvPr id="62" name="Freeform: Shape 40"/>
            <p:cNvSpPr>
              <a:spLocks/>
            </p:cNvSpPr>
            <p:nvPr/>
          </p:nvSpPr>
          <p:spPr bwMode="auto">
            <a:xfrm rot="5400000">
              <a:off x="1945269" y="1113286"/>
              <a:ext cx="1015357" cy="548633"/>
            </a:xfrm>
            <a:custGeom>
              <a:avLst/>
              <a:gdLst>
                <a:gd name="T0" fmla="*/ 458 w 916"/>
                <a:gd name="T1" fmla="*/ 396 h 396"/>
                <a:gd name="T2" fmla="*/ 0 w 916"/>
                <a:gd name="T3" fmla="*/ 0 h 396"/>
                <a:gd name="T4" fmla="*/ 458 w 916"/>
                <a:gd name="T5" fmla="*/ 0 h 396"/>
                <a:gd name="T6" fmla="*/ 916 w 916"/>
                <a:gd name="T7" fmla="*/ 0 h 396"/>
                <a:gd name="T8" fmla="*/ 458 w 916"/>
                <a:gd name="T9" fmla="*/ 396 h 396"/>
              </a:gdLst>
              <a:ahLst/>
              <a:cxnLst>
                <a:cxn ang="0">
                  <a:pos x="T0" y="T1"/>
                </a:cxn>
                <a:cxn ang="0">
                  <a:pos x="T2" y="T3"/>
                </a:cxn>
                <a:cxn ang="0">
                  <a:pos x="T4" y="T5"/>
                </a:cxn>
                <a:cxn ang="0">
                  <a:pos x="T6" y="T7"/>
                </a:cxn>
                <a:cxn ang="0">
                  <a:pos x="T8" y="T9"/>
                </a:cxn>
              </a:cxnLst>
              <a:rect l="0" t="0" r="r" b="b"/>
              <a:pathLst>
                <a:path w="916" h="396">
                  <a:moveTo>
                    <a:pt x="458" y="396"/>
                  </a:moveTo>
                  <a:lnTo>
                    <a:pt x="0" y="0"/>
                  </a:lnTo>
                  <a:lnTo>
                    <a:pt x="458" y="0"/>
                  </a:lnTo>
                  <a:lnTo>
                    <a:pt x="916" y="0"/>
                  </a:lnTo>
                  <a:lnTo>
                    <a:pt x="458"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000" dirty="0">
                <a:solidFill>
                  <a:schemeClr val="bg1">
                    <a:lumMod val="50000"/>
                  </a:schemeClr>
                </a:solidFill>
                <a:latin typeface="微软雅黑" pitchFamily="34" charset="-122"/>
                <a:ea typeface="微软雅黑" pitchFamily="34" charset="-122"/>
              </a:endParaRPr>
            </a:p>
          </p:txBody>
        </p:sp>
        <p:sp>
          <p:nvSpPr>
            <p:cNvPr id="63" name="Freeform: Shape 41"/>
            <p:cNvSpPr>
              <a:spLocks/>
            </p:cNvSpPr>
            <p:nvPr/>
          </p:nvSpPr>
          <p:spPr bwMode="auto">
            <a:xfrm rot="5400000">
              <a:off x="2199109" y="1367125"/>
              <a:ext cx="507678" cy="548633"/>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close/>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000" dirty="0">
                <a:solidFill>
                  <a:schemeClr val="bg1">
                    <a:lumMod val="50000"/>
                  </a:schemeClr>
                </a:solidFill>
                <a:latin typeface="微软雅黑" pitchFamily="34" charset="-122"/>
                <a:ea typeface="微软雅黑" pitchFamily="34" charset="-122"/>
              </a:endParaRPr>
            </a:p>
          </p:txBody>
        </p:sp>
        <p:sp>
          <p:nvSpPr>
            <p:cNvPr id="64" name="Freeform: Shape 42"/>
            <p:cNvSpPr>
              <a:spLocks/>
            </p:cNvSpPr>
            <p:nvPr/>
          </p:nvSpPr>
          <p:spPr bwMode="auto">
            <a:xfrm rot="5400000">
              <a:off x="2199109" y="1367125"/>
              <a:ext cx="507678" cy="548633"/>
            </a:xfrm>
            <a:custGeom>
              <a:avLst/>
              <a:gdLst>
                <a:gd name="T0" fmla="*/ 458 w 458"/>
                <a:gd name="T1" fmla="*/ 0 h 396"/>
                <a:gd name="T2" fmla="*/ 0 w 458"/>
                <a:gd name="T3" fmla="*/ 396 h 396"/>
                <a:gd name="T4" fmla="*/ 396 w 458"/>
                <a:gd name="T5" fmla="*/ 58 h 396"/>
                <a:gd name="T6" fmla="*/ 458 w 458"/>
                <a:gd name="T7" fmla="*/ 0 h 396"/>
              </a:gdLst>
              <a:ahLst/>
              <a:cxnLst>
                <a:cxn ang="0">
                  <a:pos x="T0" y="T1"/>
                </a:cxn>
                <a:cxn ang="0">
                  <a:pos x="T2" y="T3"/>
                </a:cxn>
                <a:cxn ang="0">
                  <a:pos x="T4" y="T5"/>
                </a:cxn>
                <a:cxn ang="0">
                  <a:pos x="T6" y="T7"/>
                </a:cxn>
              </a:cxnLst>
              <a:rect l="0" t="0" r="r" b="b"/>
              <a:pathLst>
                <a:path w="458" h="396">
                  <a:moveTo>
                    <a:pt x="458" y="0"/>
                  </a:moveTo>
                  <a:lnTo>
                    <a:pt x="0" y="396"/>
                  </a:lnTo>
                  <a:lnTo>
                    <a:pt x="396" y="58"/>
                  </a:lnTo>
                  <a:lnTo>
                    <a:pt x="4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000" dirty="0">
                <a:solidFill>
                  <a:schemeClr val="bg1">
                    <a:lumMod val="50000"/>
                  </a:schemeClr>
                </a:solidFill>
                <a:latin typeface="微软雅黑" pitchFamily="34" charset="-122"/>
                <a:ea typeface="微软雅黑" pitchFamily="34" charset="-122"/>
              </a:endParaRPr>
            </a:p>
          </p:txBody>
        </p:sp>
        <p:grpSp>
          <p:nvGrpSpPr>
            <p:cNvPr id="41" name="Group 49"/>
            <p:cNvGrpSpPr/>
            <p:nvPr/>
          </p:nvGrpSpPr>
          <p:grpSpPr>
            <a:xfrm>
              <a:off x="467544" y="1423875"/>
              <a:ext cx="2234885" cy="1818880"/>
              <a:chOff x="1307468" y="1697288"/>
              <a:chExt cx="2713719" cy="2425173"/>
            </a:xfrm>
          </p:grpSpPr>
          <p:grpSp>
            <p:nvGrpSpPr>
              <p:cNvPr id="50" name="Group 50"/>
              <p:cNvGrpSpPr/>
              <p:nvPr/>
            </p:nvGrpSpPr>
            <p:grpSpPr>
              <a:xfrm>
                <a:off x="1410010" y="1697288"/>
                <a:ext cx="2611177" cy="2139516"/>
                <a:chOff x="1193500" y="1491637"/>
                <a:chExt cx="3761195" cy="2139516"/>
              </a:xfrm>
            </p:grpSpPr>
            <p:grpSp>
              <p:nvGrpSpPr>
                <p:cNvPr id="52" name="Group 52"/>
                <p:cNvGrpSpPr/>
                <p:nvPr/>
              </p:nvGrpSpPr>
              <p:grpSpPr>
                <a:xfrm>
                  <a:off x="1193500" y="1491637"/>
                  <a:ext cx="3761195" cy="815608"/>
                  <a:chOff x="1317257" y="1824875"/>
                  <a:chExt cx="3761195" cy="815608"/>
                </a:xfrm>
              </p:grpSpPr>
              <p:sp>
                <p:nvSpPr>
                  <p:cNvPr id="14" name="TextBox 56"/>
                  <p:cNvSpPr txBox="1"/>
                  <p:nvPr/>
                </p:nvSpPr>
                <p:spPr>
                  <a:xfrm>
                    <a:off x="1317257" y="2132652"/>
                    <a:ext cx="3761195" cy="507831"/>
                  </a:xfrm>
                  <a:prstGeom prst="rect">
                    <a:avLst/>
                  </a:prstGeom>
                  <a:noFill/>
                </p:spPr>
                <p:txBody>
                  <a:bodyPr wrap="square" lIns="0" tIns="0" rIns="0" bIns="0">
                    <a:normAutofit/>
                  </a:bodyPr>
                  <a:lstStyle/>
                  <a:p>
                    <a:pPr>
                      <a:lnSpc>
                        <a:spcPct val="120000"/>
                      </a:lnSpc>
                    </a:pPr>
                    <a:r>
                      <a:rPr lang="zh-CN" altLang="en-US" sz="800" dirty="0">
                        <a:solidFill>
                          <a:schemeClr val="bg1">
                            <a:lumMod val="50000"/>
                          </a:schemeClr>
                        </a:solidFill>
                        <a:latin typeface="微软雅黑" pitchFamily="34" charset="-122"/>
                        <a:ea typeface="微软雅黑" pitchFamily="34" charset="-122"/>
                      </a:rPr>
                      <a:t>此部分内容作为文字排版占位显示</a:t>
                    </a:r>
                    <a:br>
                      <a:rPr lang="zh-CN" altLang="en-US" sz="800" dirty="0">
                        <a:solidFill>
                          <a:schemeClr val="bg1">
                            <a:lumMod val="50000"/>
                          </a:schemeClr>
                        </a:solidFill>
                        <a:latin typeface="微软雅黑" pitchFamily="34" charset="-122"/>
                        <a:ea typeface="微软雅黑" pitchFamily="34" charset="-122"/>
                      </a:rPr>
                    </a:br>
                    <a:r>
                      <a:rPr lang="zh-CN" altLang="en-US" sz="800" dirty="0">
                        <a:solidFill>
                          <a:schemeClr val="bg1">
                            <a:lumMod val="50000"/>
                          </a:schemeClr>
                        </a:solidFill>
                        <a:latin typeface="微软雅黑" pitchFamily="34" charset="-122"/>
                        <a:ea typeface="微软雅黑" pitchFamily="34" charset="-122"/>
                      </a:rPr>
                      <a:t>（建议使用主题字体）</a:t>
                    </a:r>
                  </a:p>
                </p:txBody>
              </p:sp>
              <p:sp>
                <p:nvSpPr>
                  <p:cNvPr id="15" name="Rectangle 57"/>
                  <p:cNvSpPr/>
                  <p:nvPr/>
                </p:nvSpPr>
                <p:spPr>
                  <a:xfrm>
                    <a:off x="1317257" y="1824875"/>
                    <a:ext cx="3761195" cy="307777"/>
                  </a:xfrm>
                  <a:prstGeom prst="rect">
                    <a:avLst/>
                  </a:prstGeom>
                </p:spPr>
                <p:txBody>
                  <a:bodyPr wrap="none" lIns="0" tIns="0" rIns="0" bIns="0">
                    <a:normAutofit fontScale="92500" lnSpcReduction="20000"/>
                  </a:bodyPr>
                  <a:lstStyle/>
                  <a:p>
                    <a:r>
                      <a:rPr lang="zh-CN" altLang="en-US" b="1" dirty="0">
                        <a:solidFill>
                          <a:schemeClr val="bg1">
                            <a:lumMod val="50000"/>
                          </a:schemeClr>
                        </a:solidFill>
                        <a:latin typeface="微软雅黑" pitchFamily="34" charset="-122"/>
                        <a:ea typeface="微软雅黑" pitchFamily="34" charset="-122"/>
                      </a:rPr>
                      <a:t>标题文本预设</a:t>
                    </a:r>
                  </a:p>
                </p:txBody>
              </p:sp>
            </p:grpSp>
            <p:grpSp>
              <p:nvGrpSpPr>
                <p:cNvPr id="59" name="Group 53"/>
                <p:cNvGrpSpPr/>
                <p:nvPr/>
              </p:nvGrpSpPr>
              <p:grpSpPr>
                <a:xfrm>
                  <a:off x="1193500" y="2815545"/>
                  <a:ext cx="3761195" cy="815608"/>
                  <a:chOff x="1317257" y="1824875"/>
                  <a:chExt cx="3761195" cy="815608"/>
                </a:xfrm>
              </p:grpSpPr>
              <p:sp>
                <p:nvSpPr>
                  <p:cNvPr id="12" name="TextBox 54"/>
                  <p:cNvSpPr txBox="1"/>
                  <p:nvPr/>
                </p:nvSpPr>
                <p:spPr>
                  <a:xfrm>
                    <a:off x="1317257" y="2132652"/>
                    <a:ext cx="3761195" cy="507831"/>
                  </a:xfrm>
                  <a:prstGeom prst="rect">
                    <a:avLst/>
                  </a:prstGeom>
                  <a:noFill/>
                </p:spPr>
                <p:txBody>
                  <a:bodyPr wrap="square" lIns="0" tIns="0" rIns="0" bIns="0">
                    <a:normAutofit/>
                  </a:bodyPr>
                  <a:lstStyle/>
                  <a:p>
                    <a:pPr>
                      <a:lnSpc>
                        <a:spcPct val="120000"/>
                      </a:lnSpc>
                    </a:pPr>
                    <a:r>
                      <a:rPr lang="zh-CN" altLang="en-US" sz="800" dirty="0">
                        <a:solidFill>
                          <a:schemeClr val="bg1">
                            <a:lumMod val="50000"/>
                          </a:schemeClr>
                        </a:solidFill>
                        <a:latin typeface="微软雅黑" pitchFamily="34" charset="-122"/>
                        <a:ea typeface="微软雅黑" pitchFamily="34" charset="-122"/>
                      </a:rPr>
                      <a:t>此部分内容作为文字排版占位显示</a:t>
                    </a:r>
                    <a:br>
                      <a:rPr lang="zh-CN" altLang="en-US" sz="800" dirty="0">
                        <a:solidFill>
                          <a:schemeClr val="bg1">
                            <a:lumMod val="50000"/>
                          </a:schemeClr>
                        </a:solidFill>
                        <a:latin typeface="微软雅黑" pitchFamily="34" charset="-122"/>
                        <a:ea typeface="微软雅黑" pitchFamily="34" charset="-122"/>
                      </a:rPr>
                    </a:br>
                    <a:r>
                      <a:rPr lang="zh-CN" altLang="en-US" sz="800" dirty="0">
                        <a:solidFill>
                          <a:schemeClr val="bg1">
                            <a:lumMod val="50000"/>
                          </a:schemeClr>
                        </a:solidFill>
                        <a:latin typeface="微软雅黑" pitchFamily="34" charset="-122"/>
                        <a:ea typeface="微软雅黑" pitchFamily="34" charset="-122"/>
                      </a:rPr>
                      <a:t>（建议使用主题字体）</a:t>
                    </a:r>
                  </a:p>
                </p:txBody>
              </p:sp>
              <p:sp>
                <p:nvSpPr>
                  <p:cNvPr id="13" name="Rectangle 55"/>
                  <p:cNvSpPr/>
                  <p:nvPr/>
                </p:nvSpPr>
                <p:spPr>
                  <a:xfrm>
                    <a:off x="1317257" y="1824875"/>
                    <a:ext cx="3761195" cy="307777"/>
                  </a:xfrm>
                  <a:prstGeom prst="rect">
                    <a:avLst/>
                  </a:prstGeom>
                </p:spPr>
                <p:txBody>
                  <a:bodyPr wrap="none" lIns="0" tIns="0" rIns="0" bIns="0">
                    <a:normAutofit fontScale="92500" lnSpcReduction="20000"/>
                  </a:bodyPr>
                  <a:lstStyle/>
                  <a:p>
                    <a:r>
                      <a:rPr lang="zh-CN" altLang="en-US" b="1" dirty="0">
                        <a:solidFill>
                          <a:schemeClr val="bg1">
                            <a:lumMod val="50000"/>
                          </a:schemeClr>
                        </a:solidFill>
                        <a:latin typeface="微软雅黑" pitchFamily="34" charset="-122"/>
                        <a:ea typeface="微软雅黑" pitchFamily="34" charset="-122"/>
                      </a:rPr>
                      <a:t>标题文本预设</a:t>
                    </a:r>
                  </a:p>
                </p:txBody>
              </p:sp>
            </p:grpSp>
          </p:grpSp>
          <p:cxnSp>
            <p:nvCxnSpPr>
              <p:cNvPr id="9" name="Straight Connector 51"/>
              <p:cNvCxnSpPr/>
              <p:nvPr/>
            </p:nvCxnSpPr>
            <p:spPr>
              <a:xfrm>
                <a:off x="1307468" y="2710116"/>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51"/>
              <p:cNvCxnSpPr/>
              <p:nvPr/>
            </p:nvCxnSpPr>
            <p:spPr>
              <a:xfrm>
                <a:off x="1307468" y="412246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61" name="Group 52"/>
            <p:cNvGrpSpPr/>
            <p:nvPr/>
          </p:nvGrpSpPr>
          <p:grpSpPr>
            <a:xfrm>
              <a:off x="524034" y="3472212"/>
              <a:ext cx="2150436" cy="611706"/>
              <a:chOff x="1317257" y="1824875"/>
              <a:chExt cx="3761195" cy="815608"/>
            </a:xfrm>
          </p:grpSpPr>
          <p:sp>
            <p:nvSpPr>
              <p:cNvPr id="89" name="TextBox 56"/>
              <p:cNvSpPr txBox="1"/>
              <p:nvPr/>
            </p:nvSpPr>
            <p:spPr>
              <a:xfrm>
                <a:off x="1317257" y="2132652"/>
                <a:ext cx="3761195" cy="507831"/>
              </a:xfrm>
              <a:prstGeom prst="rect">
                <a:avLst/>
              </a:prstGeom>
              <a:noFill/>
            </p:spPr>
            <p:txBody>
              <a:bodyPr wrap="square" lIns="0" tIns="0" rIns="0" bIns="0">
                <a:normAutofit/>
              </a:bodyPr>
              <a:lstStyle/>
              <a:p>
                <a:pPr>
                  <a:lnSpc>
                    <a:spcPct val="120000"/>
                  </a:lnSpc>
                </a:pPr>
                <a:r>
                  <a:rPr lang="zh-CN" altLang="en-US" sz="800" dirty="0">
                    <a:solidFill>
                      <a:schemeClr val="bg1">
                        <a:lumMod val="50000"/>
                      </a:schemeClr>
                    </a:solidFill>
                    <a:latin typeface="微软雅黑" pitchFamily="34" charset="-122"/>
                    <a:ea typeface="微软雅黑" pitchFamily="34" charset="-122"/>
                  </a:rPr>
                  <a:t>此部分内容作为文字排版占位显示</a:t>
                </a:r>
                <a:br>
                  <a:rPr lang="zh-CN" altLang="en-US" sz="800" dirty="0">
                    <a:solidFill>
                      <a:schemeClr val="bg1">
                        <a:lumMod val="50000"/>
                      </a:schemeClr>
                    </a:solidFill>
                    <a:latin typeface="微软雅黑" pitchFamily="34" charset="-122"/>
                    <a:ea typeface="微软雅黑" pitchFamily="34" charset="-122"/>
                  </a:rPr>
                </a:br>
                <a:r>
                  <a:rPr lang="zh-CN" altLang="en-US" sz="800" dirty="0">
                    <a:solidFill>
                      <a:schemeClr val="bg1">
                        <a:lumMod val="50000"/>
                      </a:schemeClr>
                    </a:solidFill>
                    <a:latin typeface="微软雅黑" pitchFamily="34" charset="-122"/>
                    <a:ea typeface="微软雅黑" pitchFamily="34" charset="-122"/>
                  </a:rPr>
                  <a:t>（建议使用主题字体）</a:t>
                </a:r>
              </a:p>
            </p:txBody>
          </p:sp>
          <p:sp>
            <p:nvSpPr>
              <p:cNvPr id="90" name="Rectangle 57"/>
              <p:cNvSpPr/>
              <p:nvPr/>
            </p:nvSpPr>
            <p:spPr>
              <a:xfrm>
                <a:off x="1317257" y="1824875"/>
                <a:ext cx="3761195" cy="307777"/>
              </a:xfrm>
              <a:prstGeom prst="rect">
                <a:avLst/>
              </a:prstGeom>
            </p:spPr>
            <p:txBody>
              <a:bodyPr wrap="none" lIns="0" tIns="0" rIns="0" bIns="0">
                <a:normAutofit fontScale="92500" lnSpcReduction="20000"/>
              </a:bodyPr>
              <a:lstStyle/>
              <a:p>
                <a:r>
                  <a:rPr lang="zh-CN" altLang="en-US" b="1" dirty="0">
                    <a:solidFill>
                      <a:schemeClr val="bg1">
                        <a:lumMod val="50000"/>
                      </a:schemeClr>
                    </a:solidFill>
                    <a:latin typeface="微软雅黑" pitchFamily="34" charset="-122"/>
                    <a:ea typeface="微软雅黑" pitchFamily="34" charset="-122"/>
                  </a:rPr>
                  <a:t>标题文本预设</a:t>
                </a:r>
              </a:p>
            </p:txBody>
          </p:sp>
        </p:grpSp>
      </p:grpSp>
    </p:spTree>
    <p:extLst>
      <p:ext uri="{BB962C8B-B14F-4D97-AF65-F5344CB8AC3E}">
        <p14:creationId xmlns:p14="http://schemas.microsoft.com/office/powerpoint/2010/main" val="769359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42"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2671167" y="2017638"/>
            <a:ext cx="978694" cy="1111003"/>
            <a:chOff x="3561556" y="2689225"/>
            <a:chExt cx="1304925" cy="1481138"/>
          </a:xfrm>
        </p:grpSpPr>
        <p:sp>
          <p:nvSpPr>
            <p:cNvPr id="10" name="Freeform 69"/>
            <p:cNvSpPr>
              <a:spLocks/>
            </p:cNvSpPr>
            <p:nvPr/>
          </p:nvSpPr>
          <p:spPr bwMode="auto">
            <a:xfrm rot="5400000">
              <a:off x="3843337" y="3147219"/>
              <a:ext cx="1481138" cy="565150"/>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2">
                <a:lumMod val="60000"/>
                <a:lumOff val="40000"/>
              </a:schemeClr>
            </a:solidFill>
            <a:ln>
              <a:solidFill>
                <a:schemeClr val="accent2">
                  <a:lumMod val="50000"/>
                </a:schemeClr>
              </a:solid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70"/>
            <p:cNvSpPr>
              <a:spLocks/>
            </p:cNvSpPr>
            <p:nvPr/>
          </p:nvSpPr>
          <p:spPr bwMode="auto">
            <a:xfrm rot="5400000">
              <a:off x="3703637" y="2547144"/>
              <a:ext cx="738188" cy="1022350"/>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6"/>
            </a:solidFill>
            <a:ln>
              <a:solidFill>
                <a:schemeClr val="accent2"/>
              </a:solid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71"/>
            <p:cNvSpPr>
              <a:spLocks/>
            </p:cNvSpPr>
            <p:nvPr/>
          </p:nvSpPr>
          <p:spPr bwMode="auto">
            <a:xfrm rot="5400000">
              <a:off x="3701256" y="3287713"/>
              <a:ext cx="742950" cy="1022350"/>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6"/>
            </a:solidFill>
            <a:ln>
              <a:solidFill>
                <a:schemeClr val="accent2"/>
              </a:solid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85"/>
            <p:cNvSpPr>
              <a:spLocks/>
            </p:cNvSpPr>
            <p:nvPr/>
          </p:nvSpPr>
          <p:spPr bwMode="auto">
            <a:xfrm rot="5400000">
              <a:off x="3926681" y="3057525"/>
              <a:ext cx="12700" cy="742950"/>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92"/>
            <p:cNvSpPr>
              <a:spLocks/>
            </p:cNvSpPr>
            <p:nvPr/>
          </p:nvSpPr>
          <p:spPr bwMode="auto">
            <a:xfrm rot="5400000">
              <a:off x="3047206" y="3203575"/>
              <a:ext cx="1481138" cy="452438"/>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93"/>
            <p:cNvSpPr>
              <a:spLocks/>
            </p:cNvSpPr>
            <p:nvPr/>
          </p:nvSpPr>
          <p:spPr bwMode="auto">
            <a:xfrm rot="5400000">
              <a:off x="3698080" y="3284537"/>
              <a:ext cx="1481138" cy="290513"/>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3"/>
          <p:cNvGrpSpPr/>
          <p:nvPr/>
        </p:nvGrpSpPr>
        <p:grpSpPr>
          <a:xfrm>
            <a:off x="3415307" y="1683027"/>
            <a:ext cx="869157" cy="1779035"/>
            <a:chOff x="4553743" y="2243137"/>
            <a:chExt cx="1158876" cy="2371726"/>
          </a:xfrm>
        </p:grpSpPr>
        <p:sp>
          <p:nvSpPr>
            <p:cNvPr id="13" name="Freeform 72"/>
            <p:cNvSpPr>
              <a:spLocks/>
            </p:cNvSpPr>
            <p:nvPr/>
          </p:nvSpPr>
          <p:spPr bwMode="auto">
            <a:xfrm rot="5400000">
              <a:off x="4348956" y="3251200"/>
              <a:ext cx="2371725" cy="355600"/>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1">
                <a:lumMod val="7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73"/>
            <p:cNvSpPr>
              <a:spLocks/>
            </p:cNvSpPr>
            <p:nvPr/>
          </p:nvSpPr>
          <p:spPr bwMode="auto">
            <a:xfrm rot="5400000">
              <a:off x="4452144" y="2344738"/>
              <a:ext cx="1184275" cy="981075"/>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1"/>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74"/>
            <p:cNvSpPr>
              <a:spLocks/>
            </p:cNvSpPr>
            <p:nvPr/>
          </p:nvSpPr>
          <p:spPr bwMode="auto">
            <a:xfrm rot="5400000">
              <a:off x="4450556" y="3530600"/>
              <a:ext cx="1187450" cy="981075"/>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1"/>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86"/>
            <p:cNvSpPr>
              <a:spLocks/>
            </p:cNvSpPr>
            <p:nvPr/>
          </p:nvSpPr>
          <p:spPr bwMode="auto">
            <a:xfrm rot="5400000">
              <a:off x="4949031" y="3027362"/>
              <a:ext cx="12700" cy="803275"/>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4"/>
            <p:cNvSpPr>
              <a:spLocks/>
            </p:cNvSpPr>
            <p:nvPr/>
          </p:nvSpPr>
          <p:spPr bwMode="auto">
            <a:xfrm rot="5400000">
              <a:off x="3552824" y="3244056"/>
              <a:ext cx="2371725" cy="369888"/>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5"/>
            <p:cNvSpPr>
              <a:spLocks/>
            </p:cNvSpPr>
            <p:nvPr/>
          </p:nvSpPr>
          <p:spPr bwMode="auto">
            <a:xfrm rot="5400000">
              <a:off x="4252119" y="3332163"/>
              <a:ext cx="2371725" cy="193675"/>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6"/>
          <p:cNvGrpSpPr/>
          <p:nvPr/>
        </p:nvGrpSpPr>
        <p:grpSpPr>
          <a:xfrm>
            <a:off x="5494138" y="2017638"/>
            <a:ext cx="978695" cy="1111003"/>
            <a:chOff x="7325517" y="2689225"/>
            <a:chExt cx="1304927" cy="1481138"/>
          </a:xfrm>
        </p:grpSpPr>
        <p:sp>
          <p:nvSpPr>
            <p:cNvPr id="16" name="Freeform 75"/>
            <p:cNvSpPr>
              <a:spLocks/>
            </p:cNvSpPr>
            <p:nvPr/>
          </p:nvSpPr>
          <p:spPr bwMode="auto">
            <a:xfrm rot="5400000">
              <a:off x="6866730" y="3148012"/>
              <a:ext cx="1481138" cy="563563"/>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2">
                <a:lumMod val="60000"/>
                <a:lumOff val="40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76"/>
            <p:cNvSpPr>
              <a:spLocks/>
            </p:cNvSpPr>
            <p:nvPr/>
          </p:nvSpPr>
          <p:spPr bwMode="auto">
            <a:xfrm rot="5400000">
              <a:off x="7750175" y="2547144"/>
              <a:ext cx="738188" cy="1022350"/>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2"/>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77"/>
            <p:cNvSpPr>
              <a:spLocks/>
            </p:cNvSpPr>
            <p:nvPr/>
          </p:nvSpPr>
          <p:spPr bwMode="auto">
            <a:xfrm rot="5400000">
              <a:off x="7747794" y="3287713"/>
              <a:ext cx="742950" cy="1022350"/>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2"/>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83"/>
            <p:cNvSpPr>
              <a:spLocks/>
            </p:cNvSpPr>
            <p:nvPr/>
          </p:nvSpPr>
          <p:spPr bwMode="auto">
            <a:xfrm rot="5400000">
              <a:off x="8252619" y="3057525"/>
              <a:ext cx="12700" cy="742950"/>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88"/>
            <p:cNvSpPr>
              <a:spLocks/>
            </p:cNvSpPr>
            <p:nvPr/>
          </p:nvSpPr>
          <p:spPr bwMode="auto">
            <a:xfrm rot="5400000">
              <a:off x="7663656" y="3203575"/>
              <a:ext cx="1481138" cy="452438"/>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89"/>
            <p:cNvSpPr>
              <a:spLocks/>
            </p:cNvSpPr>
            <p:nvPr/>
          </p:nvSpPr>
          <p:spPr bwMode="auto">
            <a:xfrm rot="5400000">
              <a:off x="7012780" y="3284537"/>
              <a:ext cx="1481138" cy="290513"/>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5"/>
          <p:cNvGrpSpPr/>
          <p:nvPr/>
        </p:nvGrpSpPr>
        <p:grpSpPr>
          <a:xfrm>
            <a:off x="4858347" y="1683027"/>
            <a:ext cx="869156" cy="1779035"/>
            <a:chOff x="6477794" y="2243137"/>
            <a:chExt cx="1158875" cy="2371726"/>
          </a:xfrm>
        </p:grpSpPr>
        <p:sp>
          <p:nvSpPr>
            <p:cNvPr id="19" name="Freeform 78"/>
            <p:cNvSpPr>
              <a:spLocks/>
            </p:cNvSpPr>
            <p:nvPr/>
          </p:nvSpPr>
          <p:spPr bwMode="auto">
            <a:xfrm rot="5400000">
              <a:off x="5469731" y="3251200"/>
              <a:ext cx="2371725" cy="355600"/>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accent3">
                <a:lumMod val="7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79"/>
            <p:cNvSpPr>
              <a:spLocks/>
            </p:cNvSpPr>
            <p:nvPr/>
          </p:nvSpPr>
          <p:spPr bwMode="auto">
            <a:xfrm rot="5400000">
              <a:off x="6554787" y="2345531"/>
              <a:ext cx="1184275" cy="979488"/>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accent3"/>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80"/>
            <p:cNvSpPr>
              <a:spLocks/>
            </p:cNvSpPr>
            <p:nvPr/>
          </p:nvSpPr>
          <p:spPr bwMode="auto">
            <a:xfrm rot="5400000">
              <a:off x="6553200" y="3531394"/>
              <a:ext cx="1187450" cy="979488"/>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accent3"/>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84"/>
            <p:cNvSpPr>
              <a:spLocks/>
            </p:cNvSpPr>
            <p:nvPr/>
          </p:nvSpPr>
          <p:spPr bwMode="auto">
            <a:xfrm rot="5400000">
              <a:off x="7228681" y="3027362"/>
              <a:ext cx="12700" cy="803275"/>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0"/>
            <p:cNvSpPr>
              <a:spLocks/>
            </p:cNvSpPr>
            <p:nvPr/>
          </p:nvSpPr>
          <p:spPr bwMode="auto">
            <a:xfrm rot="5400000">
              <a:off x="6266656" y="3244850"/>
              <a:ext cx="2371725" cy="36830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4"/>
          <p:cNvGrpSpPr/>
          <p:nvPr/>
        </p:nvGrpSpPr>
        <p:grpSpPr>
          <a:xfrm>
            <a:off x="4185642" y="1348416"/>
            <a:ext cx="952501" cy="2448257"/>
            <a:chOff x="5580855" y="1797049"/>
            <a:chExt cx="1270001" cy="3263902"/>
          </a:xfrm>
        </p:grpSpPr>
        <p:sp>
          <p:nvSpPr>
            <p:cNvPr id="22" name="Freeform 81"/>
            <p:cNvSpPr>
              <a:spLocks/>
            </p:cNvSpPr>
            <p:nvPr/>
          </p:nvSpPr>
          <p:spPr bwMode="auto">
            <a:xfrm rot="5400000">
              <a:off x="5274468" y="2103437"/>
              <a:ext cx="1630363" cy="1017588"/>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4"/>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82"/>
            <p:cNvSpPr>
              <a:spLocks/>
            </p:cNvSpPr>
            <p:nvPr/>
          </p:nvSpPr>
          <p:spPr bwMode="auto">
            <a:xfrm rot="5400000">
              <a:off x="5272881" y="3735388"/>
              <a:ext cx="1633538" cy="1017588"/>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4"/>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87"/>
            <p:cNvSpPr>
              <a:spLocks/>
            </p:cNvSpPr>
            <p:nvPr/>
          </p:nvSpPr>
          <p:spPr bwMode="auto">
            <a:xfrm rot="5400000">
              <a:off x="6083300" y="2920206"/>
              <a:ext cx="12700" cy="1017588"/>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91"/>
            <p:cNvSpPr>
              <a:spLocks/>
            </p:cNvSpPr>
            <p:nvPr/>
          </p:nvSpPr>
          <p:spPr bwMode="auto">
            <a:xfrm rot="5400000">
              <a:off x="5568156" y="3332163"/>
              <a:ext cx="2371725" cy="193675"/>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96"/>
            <p:cNvSpPr>
              <a:spLocks/>
            </p:cNvSpPr>
            <p:nvPr/>
          </p:nvSpPr>
          <p:spPr bwMode="auto">
            <a:xfrm rot="5400000">
              <a:off x="4868862" y="3331368"/>
              <a:ext cx="3263900" cy="195263"/>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97"/>
            <p:cNvSpPr>
              <a:spLocks/>
            </p:cNvSpPr>
            <p:nvPr/>
          </p:nvSpPr>
          <p:spPr bwMode="auto">
            <a:xfrm rot="5400000">
              <a:off x="4043362" y="3334543"/>
              <a:ext cx="3263900" cy="18891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91424" tIns="45712" rIns="91424" bIns="45712" numCol="1" anchor="t" anchorCtr="0" compatLnSpc="1">
              <a:prstTxWarp prst="textNoShape">
                <a:avLst/>
              </a:prstTxWarp>
            </a:bodyPr>
            <a:lstStyle/>
            <a:p>
              <a:endParaRPr lang="id-ID">
                <a:latin typeface="Arial" panose="020B0604020202020204" pitchFamily="34" charset="0"/>
                <a:ea typeface="微软雅黑" panose="020B0503020204020204" pitchFamily="34" charset="-122"/>
                <a:sym typeface="Arial" panose="020B0604020202020204" pitchFamily="34" charset="0"/>
              </a:endParaRPr>
            </a:p>
          </p:txBody>
        </p:sp>
      </p:grpSp>
      <p:sp>
        <p:nvSpPr>
          <p:cNvPr id="41" name="TextBox 40"/>
          <p:cNvSpPr txBox="1"/>
          <p:nvPr/>
        </p:nvSpPr>
        <p:spPr>
          <a:xfrm>
            <a:off x="685800" y="1256061"/>
            <a:ext cx="479940" cy="438641"/>
          </a:xfrm>
          <a:prstGeom prst="rect">
            <a:avLst/>
          </a:prstGeom>
          <a:noFill/>
        </p:spPr>
        <p:txBody>
          <a:bodyPr wrap="none" lIns="68577" tIns="34289" rIns="68577" bIns="34289" rtlCol="0">
            <a:spAutoFit/>
          </a:bodyPr>
          <a:lstStyle/>
          <a:p>
            <a:r>
              <a:rPr lang="en-US" sz="2400" b="1" dirty="0">
                <a:solidFill>
                  <a:schemeClr val="accent2"/>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01</a:t>
            </a:r>
          </a:p>
        </p:txBody>
      </p:sp>
      <p:sp>
        <p:nvSpPr>
          <p:cNvPr id="42" name="TextBox 41"/>
          <p:cNvSpPr txBox="1"/>
          <p:nvPr/>
        </p:nvSpPr>
        <p:spPr>
          <a:xfrm>
            <a:off x="1175358" y="1267603"/>
            <a:ext cx="1323163" cy="807784"/>
          </a:xfrm>
          <a:prstGeom prst="rect">
            <a:avLst/>
          </a:prstGeom>
          <a:noFill/>
        </p:spPr>
        <p:txBody>
          <a:bodyPr wrap="square" lIns="68577" tIns="34289" rIns="68577" bIns="34289" rtlCol="0">
            <a:spAutoFit/>
          </a:bodyPr>
          <a:lstStyle/>
          <a:p>
            <a:r>
              <a:rPr lang="zh-CN" altLang="en-US" sz="1200" b="1" dirty="0">
                <a:solidFill>
                  <a:schemeClr val="accent2"/>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accent2"/>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5" name="TextBox 44"/>
          <p:cNvSpPr txBox="1"/>
          <p:nvPr/>
        </p:nvSpPr>
        <p:spPr>
          <a:xfrm>
            <a:off x="685800" y="2353224"/>
            <a:ext cx="479940" cy="438641"/>
          </a:xfrm>
          <a:prstGeom prst="rect">
            <a:avLst/>
          </a:prstGeom>
          <a:noFill/>
        </p:spPr>
        <p:txBody>
          <a:bodyPr wrap="none" lIns="68577" tIns="34289" rIns="68577" bIns="34289" rtlCol="0">
            <a:spAutoFit/>
          </a:bodyPr>
          <a:lstStyle/>
          <a:p>
            <a:r>
              <a:rPr lang="en-US" sz="2400" b="1"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02</a:t>
            </a:r>
          </a:p>
        </p:txBody>
      </p:sp>
      <p:sp>
        <p:nvSpPr>
          <p:cNvPr id="46" name="TextBox 45"/>
          <p:cNvSpPr txBox="1"/>
          <p:nvPr/>
        </p:nvSpPr>
        <p:spPr>
          <a:xfrm>
            <a:off x="1175358" y="2364767"/>
            <a:ext cx="1323163" cy="807784"/>
          </a:xfrm>
          <a:prstGeom prst="rect">
            <a:avLst/>
          </a:prstGeom>
          <a:noFill/>
        </p:spPr>
        <p:txBody>
          <a:bodyPr wrap="square" lIns="68577" tIns="34289" rIns="68577" bIns="34289" rtlCol="0">
            <a:spAutoFit/>
          </a:bodyPr>
          <a:lstStyle/>
          <a:p>
            <a:r>
              <a:rPr lang="zh-CN" altLang="en-US" sz="1200" b="1"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accent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7" name="TextBox 46"/>
          <p:cNvSpPr txBox="1"/>
          <p:nvPr/>
        </p:nvSpPr>
        <p:spPr>
          <a:xfrm>
            <a:off x="685800" y="3438845"/>
            <a:ext cx="479940" cy="438641"/>
          </a:xfrm>
          <a:prstGeom prst="rect">
            <a:avLst/>
          </a:prstGeom>
          <a:noFill/>
        </p:spPr>
        <p:txBody>
          <a:bodyPr wrap="none" lIns="68577" tIns="34289" rIns="68577" bIns="34289" rtlCol="0">
            <a:spAutoFit/>
          </a:bodyPr>
          <a:lstStyle/>
          <a:p>
            <a:r>
              <a:rPr lang="en-US" sz="2400" b="1" dirty="0">
                <a:solidFill>
                  <a:schemeClr val="accent4"/>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03</a:t>
            </a:r>
          </a:p>
        </p:txBody>
      </p:sp>
      <p:sp>
        <p:nvSpPr>
          <p:cNvPr id="48" name="TextBox 47"/>
          <p:cNvSpPr txBox="1"/>
          <p:nvPr/>
        </p:nvSpPr>
        <p:spPr>
          <a:xfrm>
            <a:off x="1175358" y="3450387"/>
            <a:ext cx="1323163" cy="807784"/>
          </a:xfrm>
          <a:prstGeom prst="rect">
            <a:avLst/>
          </a:prstGeom>
          <a:noFill/>
        </p:spPr>
        <p:txBody>
          <a:bodyPr wrap="square" lIns="68577" tIns="34289" rIns="68577" bIns="34289" rtlCol="0">
            <a:spAutoFit/>
          </a:bodyPr>
          <a:lstStyle/>
          <a:p>
            <a:r>
              <a:rPr lang="zh-CN" altLang="en-US" sz="1200" b="1" dirty="0">
                <a:solidFill>
                  <a:schemeClr val="accent4"/>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accent4"/>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9" name="TextBox 48"/>
          <p:cNvSpPr txBox="1"/>
          <p:nvPr/>
        </p:nvSpPr>
        <p:spPr>
          <a:xfrm>
            <a:off x="7968644" y="1259522"/>
            <a:ext cx="479940" cy="438641"/>
          </a:xfrm>
          <a:prstGeom prst="rect">
            <a:avLst/>
          </a:prstGeom>
          <a:noFill/>
        </p:spPr>
        <p:txBody>
          <a:bodyPr wrap="none" lIns="68577" tIns="34289" rIns="68577" bIns="34289" rtlCol="0">
            <a:spAutoFit/>
          </a:bodyPr>
          <a:lstStyle/>
          <a:p>
            <a:r>
              <a:rPr lang="en-US" sz="2400" b="1" dirty="0">
                <a:solidFill>
                  <a:schemeClr val="accent3"/>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04</a:t>
            </a:r>
          </a:p>
        </p:txBody>
      </p:sp>
      <p:sp>
        <p:nvSpPr>
          <p:cNvPr id="50" name="TextBox 49"/>
          <p:cNvSpPr txBox="1"/>
          <p:nvPr/>
        </p:nvSpPr>
        <p:spPr>
          <a:xfrm>
            <a:off x="6645480" y="1284521"/>
            <a:ext cx="1323163" cy="807784"/>
          </a:xfrm>
          <a:prstGeom prst="rect">
            <a:avLst/>
          </a:prstGeom>
          <a:noFill/>
        </p:spPr>
        <p:txBody>
          <a:bodyPr wrap="square" lIns="68577" tIns="34289" rIns="68577" bIns="34289" rtlCol="0">
            <a:spAutoFit/>
          </a:bodyPr>
          <a:lstStyle/>
          <a:p>
            <a:pPr algn="r"/>
            <a:r>
              <a:rPr lang="zh-CN" altLang="en-US" sz="1200" b="1" dirty="0">
                <a:solidFill>
                  <a:schemeClr val="accent3"/>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accent3"/>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pPr algn="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1" name="TextBox 50"/>
          <p:cNvSpPr txBox="1"/>
          <p:nvPr/>
        </p:nvSpPr>
        <p:spPr>
          <a:xfrm>
            <a:off x="7968644" y="2364767"/>
            <a:ext cx="479940" cy="438641"/>
          </a:xfrm>
          <a:prstGeom prst="rect">
            <a:avLst/>
          </a:prstGeom>
          <a:noFill/>
        </p:spPr>
        <p:txBody>
          <a:bodyPr wrap="none" lIns="68577" tIns="34289" rIns="68577" bIns="34289" rtlCol="0">
            <a:spAutoFit/>
          </a:bodyPr>
          <a:lstStyle/>
          <a:p>
            <a:r>
              <a:rPr lang="en-US" sz="2400" b="1" dirty="0">
                <a:solidFill>
                  <a:schemeClr val="accent2"/>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05</a:t>
            </a:r>
          </a:p>
        </p:txBody>
      </p:sp>
      <p:sp>
        <p:nvSpPr>
          <p:cNvPr id="52" name="TextBox 51"/>
          <p:cNvSpPr txBox="1"/>
          <p:nvPr/>
        </p:nvSpPr>
        <p:spPr>
          <a:xfrm>
            <a:off x="6645480" y="2389767"/>
            <a:ext cx="1323163" cy="807784"/>
          </a:xfrm>
          <a:prstGeom prst="rect">
            <a:avLst/>
          </a:prstGeom>
          <a:noFill/>
        </p:spPr>
        <p:txBody>
          <a:bodyPr wrap="square" lIns="68577" tIns="34289" rIns="68577" bIns="34289" rtlCol="0">
            <a:spAutoFit/>
          </a:bodyPr>
          <a:lstStyle/>
          <a:p>
            <a:pPr algn="r"/>
            <a:r>
              <a:rPr lang="zh-CN" altLang="en-US" sz="1200" b="1" dirty="0">
                <a:solidFill>
                  <a:schemeClr val="accent2"/>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accent2"/>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pPr algn="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5" name="Rectangle 54"/>
          <p:cNvSpPr/>
          <p:nvPr/>
        </p:nvSpPr>
        <p:spPr>
          <a:xfrm>
            <a:off x="6645481" y="3557518"/>
            <a:ext cx="2498521" cy="107270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55"/>
          <p:cNvSpPr txBox="1"/>
          <p:nvPr/>
        </p:nvSpPr>
        <p:spPr>
          <a:xfrm>
            <a:off x="6722771" y="3666773"/>
            <a:ext cx="1753993" cy="730852"/>
          </a:xfrm>
          <a:prstGeom prst="rect">
            <a:avLst/>
          </a:prstGeom>
          <a:noFill/>
        </p:spPr>
        <p:txBody>
          <a:bodyPr wrap="square" lIns="68577" tIns="34289" rIns="68577" bIns="34289" rtlCol="0">
            <a:spAutoFit/>
          </a:bodyPr>
          <a:lstStyle/>
          <a:p>
            <a:r>
              <a:rPr lang="zh-CN" altLang="en-US" sz="15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r>
              <a:rPr lang="en-US" sz="1500"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p>
          <a:p>
            <a:r>
              <a:rPr lang="zh-CN" altLang="en-US" sz="9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zh-CN" altLang="en-US" sz="8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a:t>
            </a:r>
            <a:endParaRPr lang="en-US" sz="8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3162603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07229F9-0E79-4B9F-A433-654236A8B206}"/>
              </a:ext>
            </a:extLst>
          </p:cNvPr>
          <p:cNvPicPr>
            <a:picLocks noChangeAspect="1"/>
          </p:cNvPicPr>
          <p:nvPr/>
        </p:nvPicPr>
        <p:blipFill rotWithShape="1">
          <a:blip r:embed="rId5">
            <a:extLst>
              <a:ext uri="{28A0092B-C50C-407E-A947-70E740481C1C}">
                <a14:useLocalDpi xmlns:a14="http://schemas.microsoft.com/office/drawing/2010/main" val="0"/>
              </a:ext>
            </a:extLst>
          </a:blip>
          <a:srcRect l="1" t="14265" r="26859" b="28307"/>
          <a:stretch/>
        </p:blipFill>
        <p:spPr>
          <a:xfrm>
            <a:off x="12307" y="1"/>
            <a:ext cx="9131693" cy="5145088"/>
          </a:xfrm>
          <a:prstGeom prst="rect">
            <a:avLst/>
          </a:prstGeom>
        </p:spPr>
      </p:pic>
      <p:sp>
        <p:nvSpPr>
          <p:cNvPr id="5" name="PA_淘宝店chenying0907 4"/>
          <p:cNvSpPr txBox="1"/>
          <p:nvPr>
            <p:custDataLst>
              <p:tags r:id="rId1"/>
            </p:custDataLst>
          </p:nvPr>
        </p:nvSpPr>
        <p:spPr>
          <a:xfrm>
            <a:off x="1435579" y="2248508"/>
            <a:ext cx="3172425" cy="523220"/>
          </a:xfrm>
          <a:prstGeom prst="rect">
            <a:avLst/>
          </a:prstGeom>
          <a:noFill/>
        </p:spPr>
        <p:txBody>
          <a:bodyPr wrap="square" rtlCol="0">
            <a:spAutoFit/>
          </a:bodyPr>
          <a:lstStyle/>
          <a:p>
            <a:pPr lvl="0" algn="ctr">
              <a:buNone/>
            </a:pPr>
            <a:r>
              <a:rPr lang="zh-CN" altLang="en-US"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工作完成情况</a:t>
            </a:r>
            <a:endParaRPr lang="en-US" altLang="zh-CN"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PA_淘宝店chenying0907 5"/>
          <p:cNvSpPr txBox="1"/>
          <p:nvPr>
            <p:custDataLst>
              <p:tags r:id="rId2"/>
            </p:custDataLst>
          </p:nvPr>
        </p:nvSpPr>
        <p:spPr>
          <a:xfrm>
            <a:off x="1907704" y="1528428"/>
            <a:ext cx="2285786" cy="707886"/>
          </a:xfrm>
          <a:prstGeom prst="rect">
            <a:avLst/>
          </a:prstGeom>
          <a:noFill/>
        </p:spPr>
        <p:txBody>
          <a:bodyPr wrap="square" rtlCol="0">
            <a:spAutoFit/>
          </a:bodyPr>
          <a:lstStyle/>
          <a:p>
            <a:pPr algn="ctr"/>
            <a:r>
              <a:rPr lang="en-US" altLang="zh-CN" sz="4000" b="1" dirty="0">
                <a:solidFill>
                  <a:schemeClr val="accent1"/>
                </a:solidFill>
                <a:latin typeface="方正姚体" panose="02010601030101010101" pitchFamily="2" charset="-122"/>
                <a:ea typeface="方正姚体" panose="02010601030101010101" pitchFamily="2" charset="-122"/>
              </a:rPr>
              <a:t>Part</a:t>
            </a:r>
            <a:r>
              <a:rPr lang="zh-CN" altLang="en-US" sz="4000" b="1" dirty="0">
                <a:solidFill>
                  <a:schemeClr val="accent1"/>
                </a:solidFill>
                <a:latin typeface="方正姚体" panose="02010601030101010101" pitchFamily="2" charset="-122"/>
                <a:ea typeface="方正姚体" panose="02010601030101010101" pitchFamily="2" charset="-122"/>
              </a:rPr>
              <a:t> </a:t>
            </a:r>
            <a:r>
              <a:rPr lang="en-US" altLang="zh-CN" sz="4000" b="1" dirty="0">
                <a:solidFill>
                  <a:schemeClr val="accent1"/>
                </a:solidFill>
                <a:latin typeface="方正姚体" panose="02010601030101010101" pitchFamily="2" charset="-122"/>
                <a:ea typeface="方正姚体" panose="02010601030101010101" pitchFamily="2" charset="-122"/>
              </a:rPr>
              <a:t>02</a:t>
            </a:r>
            <a:endParaRPr lang="zh-CN" altLang="en-US" sz="4000" b="1" dirty="0">
              <a:solidFill>
                <a:schemeClr val="accent1"/>
              </a:solidFill>
              <a:latin typeface="方正姚体" panose="02010601030101010101" pitchFamily="2" charset="-122"/>
              <a:ea typeface="方正姚体" panose="02010601030101010101" pitchFamily="2" charset="-122"/>
            </a:endParaRPr>
          </a:p>
        </p:txBody>
      </p:sp>
      <p:sp>
        <p:nvSpPr>
          <p:cNvPr id="11" name="矩形 10">
            <a:extLst>
              <a:ext uri="{FF2B5EF4-FFF2-40B4-BE49-F238E27FC236}">
                <a16:creationId xmlns:a16="http://schemas.microsoft.com/office/drawing/2014/main" id="{4F22FAF5-F976-464E-80BF-FBC0024077F7}"/>
              </a:ext>
            </a:extLst>
          </p:cNvPr>
          <p:cNvSpPr/>
          <p:nvPr/>
        </p:nvSpPr>
        <p:spPr>
          <a:xfrm>
            <a:off x="1254896" y="2824161"/>
            <a:ext cx="3672408" cy="396455"/>
          </a:xfrm>
          <a:prstGeom prst="rect">
            <a:avLst/>
          </a:prstGeom>
        </p:spPr>
        <p:txBody>
          <a:bodyPr wrap="square">
            <a:spAutoFit/>
          </a:bodyPr>
          <a:lstStyle/>
          <a:p>
            <a:pPr algn="ctr">
              <a:lnSpc>
                <a:spcPct val="150000"/>
              </a:lnSpc>
            </a:pPr>
            <a:r>
              <a:rPr lang="zh-CN" altLang="en-US" sz="700" spc="3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05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6306880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crus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4022" y="1026694"/>
            <a:ext cx="1842428" cy="672783"/>
            <a:chOff x="1518803" y="3430058"/>
            <a:chExt cx="2457329" cy="897321"/>
          </a:xfrm>
        </p:grpSpPr>
        <p:sp>
          <p:nvSpPr>
            <p:cNvPr id="66" name="文本框 42"/>
            <p:cNvSpPr txBox="1"/>
            <p:nvPr/>
          </p:nvSpPr>
          <p:spPr>
            <a:xfrm>
              <a:off x="1518803" y="3737823"/>
              <a:ext cx="2457329" cy="589556"/>
            </a:xfrm>
            <a:prstGeom prst="rect">
              <a:avLst/>
            </a:prstGeom>
            <a:noFill/>
          </p:spPr>
          <p:txBody>
            <a:bodyPr wrap="square" lIns="71978" tIns="0" rIns="71978" bIns="0" anchor="ctr" anchorCtr="0">
              <a:normAutofit fontScale="85000" lnSpcReduction="20000"/>
            </a:bodyPr>
            <a:lstStyle/>
            <a:p>
              <a:pPr algn="r" defTabSz="914081">
                <a:lnSpc>
                  <a:spcPct val="120000"/>
                </a:lnSpc>
                <a:defRPr/>
              </a:pPr>
              <a:r>
                <a:rPr lang="zh-CN" altLang="en-US" sz="1050"/>
                <a:t>此部分内容作为文字排版占位显示</a:t>
              </a:r>
              <a:br>
                <a:rPr lang="zh-CN" altLang="en-US" sz="1050"/>
              </a:br>
              <a:r>
                <a:rPr lang="zh-CN" altLang="en-US" sz="1050"/>
                <a:t>（建议使用主题字体）</a:t>
              </a:r>
            </a:p>
          </p:txBody>
        </p:sp>
        <p:sp>
          <p:nvSpPr>
            <p:cNvPr id="67" name="矩形 66"/>
            <p:cNvSpPr/>
            <p:nvPr/>
          </p:nvSpPr>
          <p:spPr>
            <a:xfrm>
              <a:off x="1518803" y="3430058"/>
              <a:ext cx="2457329" cy="246221"/>
            </a:xfrm>
            <a:prstGeom prst="rect">
              <a:avLst/>
            </a:prstGeom>
          </p:spPr>
          <p:txBody>
            <a:bodyPr wrap="none" lIns="71978" tIns="0" rIns="71978" bIns="0">
              <a:normAutofit fontScale="85000" lnSpcReduction="20000"/>
            </a:bodyPr>
            <a:lstStyle/>
            <a:p>
              <a:pPr algn="r" defTabSz="914081">
                <a:defRPr/>
              </a:pPr>
              <a:r>
                <a:rPr lang="zh-CN" altLang="en-US" sz="1799" b="1" dirty="0">
                  <a:solidFill>
                    <a:srgbClr val="002060"/>
                  </a:solidFill>
                </a:rPr>
                <a:t>标题文本预设</a:t>
              </a:r>
            </a:p>
          </p:txBody>
        </p:sp>
      </p:grpSp>
      <p:grpSp>
        <p:nvGrpSpPr>
          <p:cNvPr id="5" name="组合 4"/>
          <p:cNvGrpSpPr/>
          <p:nvPr/>
        </p:nvGrpSpPr>
        <p:grpSpPr>
          <a:xfrm>
            <a:off x="6397555" y="1027285"/>
            <a:ext cx="1842428" cy="672783"/>
            <a:chOff x="8268607" y="3017352"/>
            <a:chExt cx="2457329" cy="897321"/>
          </a:xfrm>
        </p:grpSpPr>
        <p:sp>
          <p:nvSpPr>
            <p:cNvPr id="64" name="文本框 45"/>
            <p:cNvSpPr txBox="1"/>
            <p:nvPr/>
          </p:nvSpPr>
          <p:spPr>
            <a:xfrm>
              <a:off x="8268607" y="3325117"/>
              <a:ext cx="2457329" cy="589556"/>
            </a:xfrm>
            <a:prstGeom prst="rect">
              <a:avLst/>
            </a:prstGeom>
            <a:noFill/>
          </p:spPr>
          <p:txBody>
            <a:bodyPr wrap="square" lIns="71978" tIns="0" rIns="71978" bIns="0" anchor="ctr" anchorCtr="0">
              <a:normAutofit fontScale="85000" lnSpcReduction="20000"/>
            </a:bodyPr>
            <a:lstStyle/>
            <a:p>
              <a:pPr defTabSz="914081">
                <a:lnSpc>
                  <a:spcPct val="120000"/>
                </a:lnSpc>
                <a:defRPr/>
              </a:pPr>
              <a:r>
                <a:rPr lang="zh-CN" altLang="en-US" sz="1050"/>
                <a:t>此部分内容作为文字排版占位显示</a:t>
              </a:r>
              <a:br>
                <a:rPr lang="zh-CN" altLang="en-US" sz="1050"/>
              </a:br>
              <a:r>
                <a:rPr lang="zh-CN" altLang="en-US" sz="1050"/>
                <a:t>（建议使用主题字体）</a:t>
              </a:r>
            </a:p>
          </p:txBody>
        </p:sp>
        <p:sp>
          <p:nvSpPr>
            <p:cNvPr id="65" name="矩形 64"/>
            <p:cNvSpPr/>
            <p:nvPr/>
          </p:nvSpPr>
          <p:spPr>
            <a:xfrm>
              <a:off x="8268607" y="3017352"/>
              <a:ext cx="2457329" cy="246221"/>
            </a:xfrm>
            <a:prstGeom prst="rect">
              <a:avLst/>
            </a:prstGeom>
          </p:spPr>
          <p:txBody>
            <a:bodyPr wrap="none" lIns="71978" tIns="0" rIns="71978" bIns="0">
              <a:normAutofit fontScale="85000" lnSpcReduction="20000"/>
            </a:bodyPr>
            <a:lstStyle/>
            <a:p>
              <a:pPr defTabSz="914081">
                <a:defRPr/>
              </a:pPr>
              <a:r>
                <a:rPr lang="zh-CN" altLang="en-US" sz="1799" b="1">
                  <a:solidFill>
                    <a:schemeClr val="accent2"/>
                  </a:solidFill>
                </a:rPr>
                <a:t>标题文本预设</a:t>
              </a:r>
            </a:p>
          </p:txBody>
        </p:sp>
      </p:grpSp>
      <p:grpSp>
        <p:nvGrpSpPr>
          <p:cNvPr id="6" name="组合 5"/>
          <p:cNvGrpSpPr/>
          <p:nvPr/>
        </p:nvGrpSpPr>
        <p:grpSpPr>
          <a:xfrm>
            <a:off x="904022" y="3424776"/>
            <a:ext cx="1842428" cy="672783"/>
            <a:chOff x="1518803" y="3430058"/>
            <a:chExt cx="2457329" cy="897321"/>
          </a:xfrm>
        </p:grpSpPr>
        <p:sp>
          <p:nvSpPr>
            <p:cNvPr id="62" name="文本框 49"/>
            <p:cNvSpPr txBox="1"/>
            <p:nvPr/>
          </p:nvSpPr>
          <p:spPr>
            <a:xfrm>
              <a:off x="1518803" y="3737823"/>
              <a:ext cx="2457329" cy="589556"/>
            </a:xfrm>
            <a:prstGeom prst="rect">
              <a:avLst/>
            </a:prstGeom>
            <a:noFill/>
          </p:spPr>
          <p:txBody>
            <a:bodyPr wrap="square" lIns="71978" tIns="0" rIns="71978" bIns="0" anchor="ctr" anchorCtr="0">
              <a:normAutofit fontScale="85000" lnSpcReduction="20000"/>
            </a:bodyPr>
            <a:lstStyle/>
            <a:p>
              <a:pPr algn="r" defTabSz="914081">
                <a:lnSpc>
                  <a:spcPct val="120000"/>
                </a:lnSpc>
                <a:defRPr/>
              </a:pPr>
              <a:r>
                <a:rPr lang="zh-CN" altLang="en-US" sz="1050"/>
                <a:t>此部分内容作为文字排版占位显示</a:t>
              </a:r>
              <a:br>
                <a:rPr lang="zh-CN" altLang="en-US" sz="1050"/>
              </a:br>
              <a:r>
                <a:rPr lang="zh-CN" altLang="en-US" sz="1050"/>
                <a:t>（建议使用主题字体）</a:t>
              </a:r>
            </a:p>
          </p:txBody>
        </p:sp>
        <p:sp>
          <p:nvSpPr>
            <p:cNvPr id="63" name="矩形 62"/>
            <p:cNvSpPr/>
            <p:nvPr/>
          </p:nvSpPr>
          <p:spPr>
            <a:xfrm>
              <a:off x="1518803" y="3430058"/>
              <a:ext cx="2457329" cy="246221"/>
            </a:xfrm>
            <a:prstGeom prst="rect">
              <a:avLst/>
            </a:prstGeom>
          </p:spPr>
          <p:txBody>
            <a:bodyPr wrap="none" lIns="71978" tIns="0" rIns="71978" bIns="0">
              <a:normAutofit fontScale="85000" lnSpcReduction="20000"/>
            </a:bodyPr>
            <a:lstStyle/>
            <a:p>
              <a:pPr algn="r" defTabSz="914081">
                <a:defRPr/>
              </a:pPr>
              <a:r>
                <a:rPr lang="zh-CN" altLang="en-US" sz="1799" b="1">
                  <a:solidFill>
                    <a:schemeClr val="accent6"/>
                  </a:solidFill>
                </a:rPr>
                <a:t>标题文本预设</a:t>
              </a:r>
            </a:p>
          </p:txBody>
        </p:sp>
      </p:grpSp>
      <p:grpSp>
        <p:nvGrpSpPr>
          <p:cNvPr id="7" name="组合 6"/>
          <p:cNvGrpSpPr/>
          <p:nvPr/>
        </p:nvGrpSpPr>
        <p:grpSpPr>
          <a:xfrm>
            <a:off x="6397555" y="3425367"/>
            <a:ext cx="1842428" cy="672783"/>
            <a:chOff x="8268607" y="3017352"/>
            <a:chExt cx="2457329" cy="897321"/>
          </a:xfrm>
        </p:grpSpPr>
        <p:sp>
          <p:nvSpPr>
            <p:cNvPr id="60" name="文本框 53"/>
            <p:cNvSpPr txBox="1"/>
            <p:nvPr/>
          </p:nvSpPr>
          <p:spPr>
            <a:xfrm>
              <a:off x="8268607" y="3325117"/>
              <a:ext cx="2457329" cy="589556"/>
            </a:xfrm>
            <a:prstGeom prst="rect">
              <a:avLst/>
            </a:prstGeom>
            <a:noFill/>
          </p:spPr>
          <p:txBody>
            <a:bodyPr wrap="square" lIns="71978" tIns="0" rIns="71978" bIns="0" anchor="ctr" anchorCtr="0">
              <a:normAutofit fontScale="85000" lnSpcReduction="20000"/>
            </a:bodyPr>
            <a:lstStyle/>
            <a:p>
              <a:pPr defTabSz="914081">
                <a:lnSpc>
                  <a:spcPct val="120000"/>
                </a:lnSpc>
                <a:defRPr/>
              </a:pPr>
              <a:r>
                <a:rPr lang="zh-CN" altLang="en-US" sz="1050">
                  <a:solidFill>
                    <a:srgbClr val="002060"/>
                  </a:solidFill>
                </a:rPr>
                <a:t>此部分内容作为文字排版占位显示</a:t>
              </a:r>
              <a:br>
                <a:rPr lang="zh-CN" altLang="en-US" sz="1050">
                  <a:solidFill>
                    <a:srgbClr val="002060"/>
                  </a:solidFill>
                </a:rPr>
              </a:br>
              <a:r>
                <a:rPr lang="zh-CN" altLang="en-US" sz="1050">
                  <a:solidFill>
                    <a:srgbClr val="002060"/>
                  </a:solidFill>
                </a:rPr>
                <a:t>（建议使用主题字体）</a:t>
              </a:r>
            </a:p>
          </p:txBody>
        </p:sp>
        <p:sp>
          <p:nvSpPr>
            <p:cNvPr id="61" name="矩形 60"/>
            <p:cNvSpPr/>
            <p:nvPr/>
          </p:nvSpPr>
          <p:spPr>
            <a:xfrm>
              <a:off x="8268607" y="3017352"/>
              <a:ext cx="2457329" cy="246221"/>
            </a:xfrm>
            <a:prstGeom prst="rect">
              <a:avLst/>
            </a:prstGeom>
          </p:spPr>
          <p:txBody>
            <a:bodyPr wrap="none" lIns="71978" tIns="0" rIns="71978" bIns="0">
              <a:normAutofit fontScale="85000" lnSpcReduction="20000"/>
            </a:bodyPr>
            <a:lstStyle/>
            <a:p>
              <a:pPr defTabSz="914081">
                <a:defRPr/>
              </a:pPr>
              <a:r>
                <a:rPr lang="zh-CN" altLang="en-US" sz="1799" b="1" dirty="0">
                  <a:solidFill>
                    <a:srgbClr val="002060"/>
                  </a:solidFill>
                </a:rPr>
                <a:t>标题文本预设</a:t>
              </a:r>
            </a:p>
          </p:txBody>
        </p:sp>
      </p:grpSp>
      <p:grpSp>
        <p:nvGrpSpPr>
          <p:cNvPr id="8" name="组合 7"/>
          <p:cNvGrpSpPr/>
          <p:nvPr/>
        </p:nvGrpSpPr>
        <p:grpSpPr>
          <a:xfrm>
            <a:off x="904022" y="2225735"/>
            <a:ext cx="1842428" cy="672783"/>
            <a:chOff x="1518803" y="3430058"/>
            <a:chExt cx="2457329" cy="897321"/>
          </a:xfrm>
        </p:grpSpPr>
        <p:sp>
          <p:nvSpPr>
            <p:cNvPr id="58" name="文本框 61"/>
            <p:cNvSpPr txBox="1"/>
            <p:nvPr/>
          </p:nvSpPr>
          <p:spPr>
            <a:xfrm>
              <a:off x="1518803" y="3737823"/>
              <a:ext cx="2457329" cy="589556"/>
            </a:xfrm>
            <a:prstGeom prst="rect">
              <a:avLst/>
            </a:prstGeom>
            <a:noFill/>
          </p:spPr>
          <p:txBody>
            <a:bodyPr wrap="square" lIns="71978" tIns="0" rIns="71978" bIns="0" anchor="ctr" anchorCtr="0">
              <a:normAutofit fontScale="85000" lnSpcReduction="20000"/>
            </a:bodyPr>
            <a:lstStyle/>
            <a:p>
              <a:pPr algn="r" defTabSz="914081">
                <a:lnSpc>
                  <a:spcPct val="120000"/>
                </a:lnSpc>
                <a:defRPr/>
              </a:pPr>
              <a:r>
                <a:rPr lang="zh-CN" altLang="en-US" sz="1050" dirty="0"/>
                <a:t>此部分内容作为文字排版占位显示</a:t>
              </a:r>
              <a:br>
                <a:rPr lang="zh-CN" altLang="en-US" sz="1050" dirty="0"/>
              </a:br>
              <a:r>
                <a:rPr lang="zh-CN" altLang="en-US" sz="1050" dirty="0"/>
                <a:t>（建议使用主题字体）</a:t>
              </a:r>
            </a:p>
          </p:txBody>
        </p:sp>
        <p:sp>
          <p:nvSpPr>
            <p:cNvPr id="59" name="矩形 58"/>
            <p:cNvSpPr/>
            <p:nvPr/>
          </p:nvSpPr>
          <p:spPr>
            <a:xfrm>
              <a:off x="1518803" y="3430058"/>
              <a:ext cx="2457329" cy="246221"/>
            </a:xfrm>
            <a:prstGeom prst="rect">
              <a:avLst/>
            </a:prstGeom>
          </p:spPr>
          <p:txBody>
            <a:bodyPr wrap="none" lIns="71978" tIns="0" rIns="71978" bIns="0">
              <a:normAutofit fontScale="85000" lnSpcReduction="20000"/>
            </a:bodyPr>
            <a:lstStyle/>
            <a:p>
              <a:pPr algn="r" defTabSz="914081">
                <a:defRPr/>
              </a:pPr>
              <a:r>
                <a:rPr lang="zh-CN" altLang="en-US" sz="1799" b="1">
                  <a:solidFill>
                    <a:schemeClr val="accent4"/>
                  </a:solidFill>
                </a:rPr>
                <a:t>标题文本预设</a:t>
              </a:r>
            </a:p>
          </p:txBody>
        </p:sp>
      </p:grpSp>
      <p:grpSp>
        <p:nvGrpSpPr>
          <p:cNvPr id="9" name="组合 8"/>
          <p:cNvGrpSpPr/>
          <p:nvPr/>
        </p:nvGrpSpPr>
        <p:grpSpPr>
          <a:xfrm>
            <a:off x="6397555" y="2226325"/>
            <a:ext cx="1842428" cy="672783"/>
            <a:chOff x="8268607" y="3017352"/>
            <a:chExt cx="2457329" cy="897321"/>
          </a:xfrm>
        </p:grpSpPr>
        <p:sp>
          <p:nvSpPr>
            <p:cNvPr id="56" name="文本框 64"/>
            <p:cNvSpPr txBox="1"/>
            <p:nvPr/>
          </p:nvSpPr>
          <p:spPr>
            <a:xfrm>
              <a:off x="8268607" y="3325117"/>
              <a:ext cx="2457329" cy="589556"/>
            </a:xfrm>
            <a:prstGeom prst="rect">
              <a:avLst/>
            </a:prstGeom>
            <a:noFill/>
          </p:spPr>
          <p:txBody>
            <a:bodyPr wrap="square" lIns="71978" tIns="0" rIns="71978" bIns="0" anchor="ctr" anchorCtr="0">
              <a:normAutofit fontScale="85000" lnSpcReduction="20000"/>
            </a:bodyPr>
            <a:lstStyle/>
            <a:p>
              <a:pPr defTabSz="914081">
                <a:lnSpc>
                  <a:spcPct val="120000"/>
                </a:lnSpc>
                <a:defRPr/>
              </a:pPr>
              <a:r>
                <a:rPr lang="zh-CN" altLang="en-US" sz="1050">
                  <a:solidFill>
                    <a:srgbClr val="002060"/>
                  </a:solidFill>
                </a:rPr>
                <a:t>此部分内容作为文字排版占位显示</a:t>
              </a:r>
              <a:br>
                <a:rPr lang="zh-CN" altLang="en-US" sz="1050">
                  <a:solidFill>
                    <a:srgbClr val="002060"/>
                  </a:solidFill>
                </a:rPr>
              </a:br>
              <a:r>
                <a:rPr lang="zh-CN" altLang="en-US" sz="1050">
                  <a:solidFill>
                    <a:srgbClr val="002060"/>
                  </a:solidFill>
                </a:rPr>
                <a:t>（建议使用主题字体）</a:t>
              </a:r>
            </a:p>
          </p:txBody>
        </p:sp>
        <p:sp>
          <p:nvSpPr>
            <p:cNvPr id="57" name="矩形 56"/>
            <p:cNvSpPr/>
            <p:nvPr/>
          </p:nvSpPr>
          <p:spPr>
            <a:xfrm>
              <a:off x="8268607" y="3017352"/>
              <a:ext cx="2457329" cy="246221"/>
            </a:xfrm>
            <a:prstGeom prst="rect">
              <a:avLst/>
            </a:prstGeom>
          </p:spPr>
          <p:txBody>
            <a:bodyPr wrap="none" lIns="71978" tIns="0" rIns="71978" bIns="0">
              <a:normAutofit fontScale="85000" lnSpcReduction="20000"/>
            </a:bodyPr>
            <a:lstStyle/>
            <a:p>
              <a:pPr defTabSz="914081">
                <a:defRPr/>
              </a:pPr>
              <a:r>
                <a:rPr lang="zh-CN" altLang="en-US" sz="1799" b="1" dirty="0">
                  <a:solidFill>
                    <a:srgbClr val="002060"/>
                  </a:solidFill>
                </a:rPr>
                <a:t>标题文本预设</a:t>
              </a:r>
            </a:p>
          </p:txBody>
        </p:sp>
      </p:grpSp>
      <p:grpSp>
        <p:nvGrpSpPr>
          <p:cNvPr id="23" name="组合 22"/>
          <p:cNvGrpSpPr/>
          <p:nvPr/>
        </p:nvGrpSpPr>
        <p:grpSpPr>
          <a:xfrm>
            <a:off x="3546526" y="2796037"/>
            <a:ext cx="1682197" cy="3114964"/>
            <a:chOff x="4728280" y="3086099"/>
            <a:chExt cx="2722740" cy="5041769"/>
          </a:xfrm>
        </p:grpSpPr>
        <p:sp>
          <p:nvSpPr>
            <p:cNvPr id="30" name="任意多边形: 形状 29"/>
            <p:cNvSpPr>
              <a:spLocks/>
            </p:cNvSpPr>
            <p:nvPr/>
          </p:nvSpPr>
          <p:spPr bwMode="auto">
            <a:xfrm>
              <a:off x="4728280" y="4304167"/>
              <a:ext cx="2279567" cy="2019501"/>
            </a:xfrm>
            <a:custGeom>
              <a:avLst/>
              <a:gdLst>
                <a:gd name="T0" fmla="*/ 416 w 502"/>
                <a:gd name="T1" fmla="*/ 164 h 447"/>
                <a:gd name="T2" fmla="*/ 193 w 502"/>
                <a:gd name="T3" fmla="*/ 79 h 447"/>
                <a:gd name="T4" fmla="*/ 85 w 502"/>
                <a:gd name="T5" fmla="*/ 43 h 447"/>
                <a:gd name="T6" fmla="*/ 106 w 502"/>
                <a:gd name="T7" fmla="*/ 99 h 447"/>
                <a:gd name="T8" fmla="*/ 165 w 502"/>
                <a:gd name="T9" fmla="*/ 132 h 447"/>
                <a:gd name="T10" fmla="*/ 259 w 502"/>
                <a:gd name="T11" fmla="*/ 195 h 447"/>
                <a:gd name="T12" fmla="*/ 169 w 502"/>
                <a:gd name="T13" fmla="*/ 227 h 447"/>
                <a:gd name="T14" fmla="*/ 125 w 502"/>
                <a:gd name="T15" fmla="*/ 220 h 447"/>
                <a:gd name="T16" fmla="*/ 70 w 502"/>
                <a:gd name="T17" fmla="*/ 238 h 447"/>
                <a:gd name="T18" fmla="*/ 110 w 502"/>
                <a:gd name="T19" fmla="*/ 301 h 447"/>
                <a:gd name="T20" fmla="*/ 295 w 502"/>
                <a:gd name="T21" fmla="*/ 269 h 447"/>
                <a:gd name="T22" fmla="*/ 165 w 502"/>
                <a:gd name="T23" fmla="*/ 355 h 447"/>
                <a:gd name="T24" fmla="*/ 112 w 502"/>
                <a:gd name="T25" fmla="*/ 370 h 447"/>
                <a:gd name="T26" fmla="*/ 123 w 502"/>
                <a:gd name="T27" fmla="*/ 427 h 447"/>
                <a:gd name="T28" fmla="*/ 198 w 502"/>
                <a:gd name="T29" fmla="*/ 418 h 447"/>
                <a:gd name="T30" fmla="*/ 268 w 502"/>
                <a:gd name="T31" fmla="*/ 418 h 447"/>
                <a:gd name="T32" fmla="*/ 417 w 502"/>
                <a:gd name="T33" fmla="*/ 447 h 447"/>
                <a:gd name="T34" fmla="*/ 502 w 502"/>
                <a:gd name="T35" fmla="*/ 185 h 447"/>
                <a:gd name="T36" fmla="*/ 416 w 502"/>
                <a:gd name="T37" fmla="*/ 164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2" h="447">
                  <a:moveTo>
                    <a:pt x="416" y="164"/>
                  </a:moveTo>
                  <a:cubicBezTo>
                    <a:pt x="193" y="79"/>
                    <a:pt x="193" y="79"/>
                    <a:pt x="193" y="79"/>
                  </a:cubicBezTo>
                  <a:cubicBezTo>
                    <a:pt x="193" y="79"/>
                    <a:pt x="115" y="0"/>
                    <a:pt x="85" y="43"/>
                  </a:cubicBezTo>
                  <a:cubicBezTo>
                    <a:pt x="70" y="65"/>
                    <a:pt x="88" y="78"/>
                    <a:pt x="106" y="99"/>
                  </a:cubicBezTo>
                  <a:cubicBezTo>
                    <a:pt x="130" y="128"/>
                    <a:pt x="153" y="124"/>
                    <a:pt x="165" y="132"/>
                  </a:cubicBezTo>
                  <a:cubicBezTo>
                    <a:pt x="219" y="169"/>
                    <a:pt x="259" y="195"/>
                    <a:pt x="259" y="195"/>
                  </a:cubicBezTo>
                  <a:cubicBezTo>
                    <a:pt x="169" y="227"/>
                    <a:pt x="169" y="227"/>
                    <a:pt x="169" y="227"/>
                  </a:cubicBezTo>
                  <a:cubicBezTo>
                    <a:pt x="169" y="227"/>
                    <a:pt x="139" y="216"/>
                    <a:pt x="125" y="220"/>
                  </a:cubicBezTo>
                  <a:cubicBezTo>
                    <a:pt x="112" y="225"/>
                    <a:pt x="91" y="237"/>
                    <a:pt x="70" y="238"/>
                  </a:cubicBezTo>
                  <a:cubicBezTo>
                    <a:pt x="24" y="238"/>
                    <a:pt x="0" y="315"/>
                    <a:pt x="110" y="301"/>
                  </a:cubicBezTo>
                  <a:cubicBezTo>
                    <a:pt x="220" y="286"/>
                    <a:pt x="295" y="269"/>
                    <a:pt x="295" y="269"/>
                  </a:cubicBezTo>
                  <a:cubicBezTo>
                    <a:pt x="165" y="355"/>
                    <a:pt x="165" y="355"/>
                    <a:pt x="165" y="355"/>
                  </a:cubicBezTo>
                  <a:cubicBezTo>
                    <a:pt x="165" y="355"/>
                    <a:pt x="127" y="371"/>
                    <a:pt x="112" y="370"/>
                  </a:cubicBezTo>
                  <a:cubicBezTo>
                    <a:pt x="68" y="365"/>
                    <a:pt x="46" y="418"/>
                    <a:pt x="123" y="427"/>
                  </a:cubicBezTo>
                  <a:cubicBezTo>
                    <a:pt x="200" y="436"/>
                    <a:pt x="198" y="418"/>
                    <a:pt x="198" y="418"/>
                  </a:cubicBezTo>
                  <a:cubicBezTo>
                    <a:pt x="268" y="418"/>
                    <a:pt x="268" y="418"/>
                    <a:pt x="268" y="418"/>
                  </a:cubicBezTo>
                  <a:cubicBezTo>
                    <a:pt x="417" y="447"/>
                    <a:pt x="417" y="447"/>
                    <a:pt x="417" y="447"/>
                  </a:cubicBezTo>
                  <a:cubicBezTo>
                    <a:pt x="502" y="185"/>
                    <a:pt x="502" y="185"/>
                    <a:pt x="502" y="185"/>
                  </a:cubicBezTo>
                  <a:cubicBezTo>
                    <a:pt x="416" y="164"/>
                    <a:pt x="416" y="164"/>
                    <a:pt x="416" y="164"/>
                  </a:cubicBezTo>
                </a:path>
              </a:pathLst>
            </a:custGeom>
            <a:solidFill>
              <a:srgbClr val="FCDEBC"/>
            </a:solidFill>
            <a:ln>
              <a:noFill/>
            </a:ln>
          </p:spPr>
          <p:txBody>
            <a:bodyPr anchor="ctr"/>
            <a:lstStyle/>
            <a:p>
              <a:pPr algn="ctr"/>
              <a:endParaRPr sz="1799"/>
            </a:p>
          </p:txBody>
        </p:sp>
        <p:sp>
          <p:nvSpPr>
            <p:cNvPr id="31" name="任意多边形: 形状 30"/>
            <p:cNvSpPr>
              <a:spLocks/>
            </p:cNvSpPr>
            <p:nvPr/>
          </p:nvSpPr>
          <p:spPr bwMode="auto">
            <a:xfrm>
              <a:off x="5397023" y="3086099"/>
              <a:ext cx="1398524" cy="2852776"/>
            </a:xfrm>
            <a:custGeom>
              <a:avLst/>
              <a:gdLst>
                <a:gd name="T0" fmla="*/ 308 w 308"/>
                <a:gd name="T1" fmla="*/ 588 h 632"/>
                <a:gd name="T2" fmla="*/ 264 w 308"/>
                <a:gd name="T3" fmla="*/ 632 h 632"/>
                <a:gd name="T4" fmla="*/ 44 w 308"/>
                <a:gd name="T5" fmla="*/ 632 h 632"/>
                <a:gd name="T6" fmla="*/ 0 w 308"/>
                <a:gd name="T7" fmla="*/ 588 h 632"/>
                <a:gd name="T8" fmla="*/ 0 w 308"/>
                <a:gd name="T9" fmla="*/ 44 h 632"/>
                <a:gd name="T10" fmla="*/ 44 w 308"/>
                <a:gd name="T11" fmla="*/ 0 h 632"/>
                <a:gd name="T12" fmla="*/ 264 w 308"/>
                <a:gd name="T13" fmla="*/ 0 h 632"/>
                <a:gd name="T14" fmla="*/ 308 w 308"/>
                <a:gd name="T15" fmla="*/ 44 h 632"/>
                <a:gd name="T16" fmla="*/ 308 w 308"/>
                <a:gd name="T17" fmla="*/ 588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632">
                  <a:moveTo>
                    <a:pt x="308" y="588"/>
                  </a:moveTo>
                  <a:cubicBezTo>
                    <a:pt x="308" y="612"/>
                    <a:pt x="288" y="632"/>
                    <a:pt x="264" y="632"/>
                  </a:cubicBezTo>
                  <a:cubicBezTo>
                    <a:pt x="44" y="632"/>
                    <a:pt x="44" y="632"/>
                    <a:pt x="44" y="632"/>
                  </a:cubicBezTo>
                  <a:cubicBezTo>
                    <a:pt x="20" y="632"/>
                    <a:pt x="0" y="612"/>
                    <a:pt x="0" y="588"/>
                  </a:cubicBezTo>
                  <a:cubicBezTo>
                    <a:pt x="0" y="44"/>
                    <a:pt x="0" y="44"/>
                    <a:pt x="0" y="44"/>
                  </a:cubicBezTo>
                  <a:cubicBezTo>
                    <a:pt x="0" y="20"/>
                    <a:pt x="20" y="0"/>
                    <a:pt x="44" y="0"/>
                  </a:cubicBezTo>
                  <a:cubicBezTo>
                    <a:pt x="264" y="0"/>
                    <a:pt x="264" y="0"/>
                    <a:pt x="264" y="0"/>
                  </a:cubicBezTo>
                  <a:cubicBezTo>
                    <a:pt x="288" y="0"/>
                    <a:pt x="308" y="20"/>
                    <a:pt x="308" y="44"/>
                  </a:cubicBezTo>
                  <a:cubicBezTo>
                    <a:pt x="308" y="588"/>
                    <a:pt x="308" y="588"/>
                    <a:pt x="308" y="588"/>
                  </a:cubicBezTo>
                </a:path>
              </a:pathLst>
            </a:custGeom>
            <a:solidFill>
              <a:schemeClr val="tx2"/>
            </a:solidFill>
            <a:ln>
              <a:noFill/>
            </a:ln>
          </p:spPr>
          <p:txBody>
            <a:bodyPr anchor="ctr"/>
            <a:lstStyle/>
            <a:p>
              <a:pPr algn="ctr"/>
              <a:endParaRPr sz="1799"/>
            </a:p>
          </p:txBody>
        </p:sp>
        <p:sp>
          <p:nvSpPr>
            <p:cNvPr id="32" name="任意多边形: 形状 31"/>
            <p:cNvSpPr>
              <a:spLocks/>
            </p:cNvSpPr>
            <p:nvPr/>
          </p:nvSpPr>
          <p:spPr bwMode="auto">
            <a:xfrm>
              <a:off x="5285566" y="4824301"/>
              <a:ext cx="111457" cy="50422"/>
            </a:xfrm>
            <a:custGeom>
              <a:avLst/>
              <a:gdLst>
                <a:gd name="T0" fmla="*/ 0 w 24"/>
                <a:gd name="T1" fmla="*/ 0 h 11"/>
                <a:gd name="T2" fmla="*/ 0 w 24"/>
                <a:gd name="T3" fmla="*/ 0 h 11"/>
                <a:gd name="T4" fmla="*/ 24 w 24"/>
                <a:gd name="T5" fmla="*/ 11 h 11"/>
                <a:gd name="T6" fmla="*/ 24 w 24"/>
                <a:gd name="T7" fmla="*/ 11 h 11"/>
                <a:gd name="T8" fmla="*/ 0 w 24"/>
                <a:gd name="T9" fmla="*/ 0 h 11"/>
              </a:gdLst>
              <a:ahLst/>
              <a:cxnLst>
                <a:cxn ang="0">
                  <a:pos x="T0" y="T1"/>
                </a:cxn>
                <a:cxn ang="0">
                  <a:pos x="T2" y="T3"/>
                </a:cxn>
                <a:cxn ang="0">
                  <a:pos x="T4" y="T5"/>
                </a:cxn>
                <a:cxn ang="0">
                  <a:pos x="T6" y="T7"/>
                </a:cxn>
                <a:cxn ang="0">
                  <a:pos x="T8" y="T9"/>
                </a:cxn>
              </a:cxnLst>
              <a:rect l="0" t="0" r="r" b="b"/>
              <a:pathLst>
                <a:path w="24" h="11">
                  <a:moveTo>
                    <a:pt x="0" y="0"/>
                  </a:moveTo>
                  <a:cubicBezTo>
                    <a:pt x="0" y="0"/>
                    <a:pt x="0" y="0"/>
                    <a:pt x="0" y="0"/>
                  </a:cubicBezTo>
                  <a:cubicBezTo>
                    <a:pt x="8" y="6"/>
                    <a:pt x="17" y="9"/>
                    <a:pt x="24" y="11"/>
                  </a:cubicBezTo>
                  <a:cubicBezTo>
                    <a:pt x="24" y="11"/>
                    <a:pt x="24" y="11"/>
                    <a:pt x="24" y="11"/>
                  </a:cubicBezTo>
                  <a:cubicBezTo>
                    <a:pt x="17" y="8"/>
                    <a:pt x="9" y="6"/>
                    <a:pt x="0" y="0"/>
                  </a:cubicBezTo>
                </a:path>
              </a:pathLst>
            </a:custGeom>
            <a:solidFill>
              <a:srgbClr val="9D7F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33" name="任意多边形: 形状 32"/>
            <p:cNvSpPr>
              <a:spLocks/>
            </p:cNvSpPr>
            <p:nvPr/>
          </p:nvSpPr>
          <p:spPr bwMode="auto">
            <a:xfrm>
              <a:off x="5285566" y="5294014"/>
              <a:ext cx="47767" cy="7963"/>
            </a:xfrm>
            <a:custGeom>
              <a:avLst/>
              <a:gdLst>
                <a:gd name="T0" fmla="*/ 10 w 10"/>
                <a:gd name="T1" fmla="*/ 0 h 2"/>
                <a:gd name="T2" fmla="*/ 2 w 10"/>
                <a:gd name="T3" fmla="*/ 1 h 2"/>
                <a:gd name="T4" fmla="*/ 0 w 10"/>
                <a:gd name="T5" fmla="*/ 2 h 2"/>
                <a:gd name="T6" fmla="*/ 0 w 10"/>
                <a:gd name="T7" fmla="*/ 2 h 2"/>
                <a:gd name="T8" fmla="*/ 2 w 10"/>
                <a:gd name="T9" fmla="*/ 1 h 2"/>
                <a:gd name="T10" fmla="*/ 10 w 10"/>
                <a:gd name="T11" fmla="*/ 0 h 2"/>
                <a:gd name="T12" fmla="*/ 10 w 1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10" y="0"/>
                  </a:moveTo>
                  <a:cubicBezTo>
                    <a:pt x="7" y="0"/>
                    <a:pt x="4" y="0"/>
                    <a:pt x="2" y="1"/>
                  </a:cubicBezTo>
                  <a:cubicBezTo>
                    <a:pt x="2" y="1"/>
                    <a:pt x="0" y="2"/>
                    <a:pt x="0" y="2"/>
                  </a:cubicBezTo>
                  <a:cubicBezTo>
                    <a:pt x="0" y="2"/>
                    <a:pt x="0" y="2"/>
                    <a:pt x="0" y="2"/>
                  </a:cubicBezTo>
                  <a:cubicBezTo>
                    <a:pt x="1" y="2"/>
                    <a:pt x="2" y="1"/>
                    <a:pt x="2" y="1"/>
                  </a:cubicBezTo>
                  <a:cubicBezTo>
                    <a:pt x="5" y="0"/>
                    <a:pt x="7" y="0"/>
                    <a:pt x="10" y="0"/>
                  </a:cubicBezTo>
                  <a:cubicBezTo>
                    <a:pt x="10" y="0"/>
                    <a:pt x="10" y="0"/>
                    <a:pt x="10" y="0"/>
                  </a:cubicBezTo>
                </a:path>
              </a:pathLst>
            </a:custGeom>
            <a:solidFill>
              <a:srgbClr val="9D7F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34" name="任意多边形: 形状 33"/>
            <p:cNvSpPr>
              <a:spLocks/>
            </p:cNvSpPr>
            <p:nvPr/>
          </p:nvSpPr>
          <p:spPr bwMode="auto">
            <a:xfrm>
              <a:off x="5373139" y="5641654"/>
              <a:ext cx="23884" cy="0"/>
            </a:xfrm>
            <a:custGeom>
              <a:avLst/>
              <a:gdLst>
                <a:gd name="T0" fmla="*/ 5 w 5"/>
                <a:gd name="T1" fmla="*/ 0 w 5"/>
                <a:gd name="T2" fmla="*/ 5 w 5"/>
                <a:gd name="T3" fmla="*/ 5 w 5"/>
              </a:gdLst>
              <a:ahLst/>
              <a:cxnLst>
                <a:cxn ang="0">
                  <a:pos x="T0" y="0"/>
                </a:cxn>
                <a:cxn ang="0">
                  <a:pos x="T1" y="0"/>
                </a:cxn>
                <a:cxn ang="0">
                  <a:pos x="T2" y="0"/>
                </a:cxn>
                <a:cxn ang="0">
                  <a:pos x="T3" y="0"/>
                </a:cxn>
              </a:cxnLst>
              <a:rect l="0" t="0" r="r" b="b"/>
              <a:pathLst>
                <a:path w="5">
                  <a:moveTo>
                    <a:pt x="5" y="0"/>
                  </a:moveTo>
                  <a:cubicBezTo>
                    <a:pt x="3" y="0"/>
                    <a:pt x="2" y="0"/>
                    <a:pt x="0" y="0"/>
                  </a:cubicBezTo>
                  <a:cubicBezTo>
                    <a:pt x="2" y="0"/>
                    <a:pt x="3" y="0"/>
                    <a:pt x="5" y="0"/>
                  </a:cubicBezTo>
                  <a:cubicBezTo>
                    <a:pt x="5" y="0"/>
                    <a:pt x="5" y="0"/>
                    <a:pt x="5" y="0"/>
                  </a:cubicBezTo>
                </a:path>
              </a:pathLst>
            </a:custGeom>
            <a:solidFill>
              <a:srgbClr val="6C33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35" name="任意多边形: 形状 34"/>
            <p:cNvSpPr>
              <a:spLocks/>
            </p:cNvSpPr>
            <p:nvPr/>
          </p:nvSpPr>
          <p:spPr bwMode="auto">
            <a:xfrm>
              <a:off x="5333333" y="5904376"/>
              <a:ext cx="148610" cy="53075"/>
            </a:xfrm>
            <a:custGeom>
              <a:avLst/>
              <a:gdLst>
                <a:gd name="T0" fmla="*/ 33 w 33"/>
                <a:gd name="T1" fmla="*/ 0 h 12"/>
                <a:gd name="T2" fmla="*/ 32 w 33"/>
                <a:gd name="T3" fmla="*/ 0 h 12"/>
                <a:gd name="T4" fmla="*/ 0 w 33"/>
                <a:gd name="T5" fmla="*/ 12 h 12"/>
                <a:gd name="T6" fmla="*/ 0 w 33"/>
                <a:gd name="T7" fmla="*/ 12 h 12"/>
                <a:gd name="T8" fmla="*/ 32 w 33"/>
                <a:gd name="T9" fmla="*/ 1 h 12"/>
                <a:gd name="T10" fmla="*/ 33 w 33"/>
                <a:gd name="T11" fmla="*/ 0 h 12"/>
                <a:gd name="T12" fmla="*/ 33 w 3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3" h="12">
                  <a:moveTo>
                    <a:pt x="33" y="0"/>
                  </a:moveTo>
                  <a:cubicBezTo>
                    <a:pt x="32" y="0"/>
                    <a:pt x="32" y="0"/>
                    <a:pt x="32" y="0"/>
                  </a:cubicBezTo>
                  <a:cubicBezTo>
                    <a:pt x="32" y="0"/>
                    <a:pt x="15" y="7"/>
                    <a:pt x="0" y="12"/>
                  </a:cubicBezTo>
                  <a:cubicBezTo>
                    <a:pt x="0" y="12"/>
                    <a:pt x="0" y="12"/>
                    <a:pt x="0" y="12"/>
                  </a:cubicBezTo>
                  <a:cubicBezTo>
                    <a:pt x="16" y="8"/>
                    <a:pt x="32" y="1"/>
                    <a:pt x="32" y="1"/>
                  </a:cubicBezTo>
                  <a:cubicBezTo>
                    <a:pt x="33" y="0"/>
                    <a:pt x="33" y="0"/>
                    <a:pt x="33" y="0"/>
                  </a:cubicBezTo>
                  <a:cubicBezTo>
                    <a:pt x="33" y="0"/>
                    <a:pt x="33" y="0"/>
                    <a:pt x="33" y="0"/>
                  </a:cubicBezTo>
                </a:path>
              </a:pathLst>
            </a:custGeom>
            <a:solidFill>
              <a:srgbClr val="9D7F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grpSp>
          <p:nvGrpSpPr>
            <p:cNvPr id="36" name="组合 35"/>
            <p:cNvGrpSpPr/>
            <p:nvPr/>
          </p:nvGrpSpPr>
          <p:grpSpPr>
            <a:xfrm>
              <a:off x="5285570" y="4450125"/>
              <a:ext cx="1321565" cy="1578980"/>
              <a:chOff x="4778055" y="2602014"/>
              <a:chExt cx="1200159" cy="1433926"/>
            </a:xfrm>
            <a:solidFill>
              <a:srgbClr val="F6BD7E"/>
            </a:solidFill>
          </p:grpSpPr>
          <p:sp>
            <p:nvSpPr>
              <p:cNvPr id="53" name="任意多边形: 形状 52"/>
              <p:cNvSpPr>
                <a:spLocks/>
              </p:cNvSpPr>
              <p:nvPr/>
            </p:nvSpPr>
            <p:spPr bwMode="auto">
              <a:xfrm>
                <a:off x="4778055" y="2602014"/>
                <a:ext cx="101218" cy="385593"/>
              </a:xfrm>
              <a:custGeom>
                <a:avLst/>
                <a:gdLst>
                  <a:gd name="T0" fmla="*/ 0 w 24"/>
                  <a:gd name="T1" fmla="*/ 0 h 94"/>
                  <a:gd name="T2" fmla="*/ 0 w 24"/>
                  <a:gd name="T3" fmla="*/ 83 h 94"/>
                  <a:gd name="T4" fmla="*/ 24 w 24"/>
                  <a:gd name="T5" fmla="*/ 94 h 94"/>
                  <a:gd name="T6" fmla="*/ 24 w 24"/>
                  <a:gd name="T7" fmla="*/ 11 h 94"/>
                  <a:gd name="T8" fmla="*/ 0 w 24"/>
                  <a:gd name="T9" fmla="*/ 0 h 94"/>
                </a:gdLst>
                <a:ahLst/>
                <a:cxnLst>
                  <a:cxn ang="0">
                    <a:pos x="T0" y="T1"/>
                  </a:cxn>
                  <a:cxn ang="0">
                    <a:pos x="T2" y="T3"/>
                  </a:cxn>
                  <a:cxn ang="0">
                    <a:pos x="T4" y="T5"/>
                  </a:cxn>
                  <a:cxn ang="0">
                    <a:pos x="T6" y="T7"/>
                  </a:cxn>
                  <a:cxn ang="0">
                    <a:pos x="T8" y="T9"/>
                  </a:cxn>
                </a:cxnLst>
                <a:rect l="0" t="0" r="r" b="b"/>
                <a:pathLst>
                  <a:path w="24" h="94">
                    <a:moveTo>
                      <a:pt x="0" y="0"/>
                    </a:moveTo>
                    <a:cubicBezTo>
                      <a:pt x="0" y="83"/>
                      <a:pt x="0" y="83"/>
                      <a:pt x="0" y="83"/>
                    </a:cubicBezTo>
                    <a:cubicBezTo>
                      <a:pt x="9" y="89"/>
                      <a:pt x="17" y="91"/>
                      <a:pt x="24" y="94"/>
                    </a:cubicBezTo>
                    <a:cubicBezTo>
                      <a:pt x="24" y="11"/>
                      <a:pt x="24" y="11"/>
                      <a:pt x="24" y="11"/>
                    </a:cubicBezTo>
                    <a:cubicBezTo>
                      <a:pt x="16" y="6"/>
                      <a:pt x="8"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54" name="任意多边形: 形状 53"/>
              <p:cNvSpPr>
                <a:spLocks/>
              </p:cNvSpPr>
              <p:nvPr/>
            </p:nvSpPr>
            <p:spPr bwMode="auto">
              <a:xfrm>
                <a:off x="4778055" y="3368380"/>
                <a:ext cx="101218" cy="327754"/>
              </a:xfrm>
              <a:custGeom>
                <a:avLst/>
                <a:gdLst>
                  <a:gd name="T0" fmla="*/ 10 w 24"/>
                  <a:gd name="T1" fmla="*/ 0 h 80"/>
                  <a:gd name="T2" fmla="*/ 2 w 24"/>
                  <a:gd name="T3" fmla="*/ 1 h 80"/>
                  <a:gd name="T4" fmla="*/ 0 w 24"/>
                  <a:gd name="T5" fmla="*/ 2 h 80"/>
                  <a:gd name="T6" fmla="*/ 0 w 24"/>
                  <a:gd name="T7" fmla="*/ 80 h 80"/>
                  <a:gd name="T8" fmla="*/ 19 w 24"/>
                  <a:gd name="T9" fmla="*/ 77 h 80"/>
                  <a:gd name="T10" fmla="*/ 24 w 24"/>
                  <a:gd name="T11" fmla="*/ 77 h 80"/>
                  <a:gd name="T12" fmla="*/ 24 w 24"/>
                  <a:gd name="T13" fmla="*/ 2 h 80"/>
                  <a:gd name="T14" fmla="*/ 10 w 24"/>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80">
                    <a:moveTo>
                      <a:pt x="10" y="0"/>
                    </a:moveTo>
                    <a:cubicBezTo>
                      <a:pt x="7" y="0"/>
                      <a:pt x="5" y="0"/>
                      <a:pt x="2" y="1"/>
                    </a:cubicBezTo>
                    <a:cubicBezTo>
                      <a:pt x="2" y="1"/>
                      <a:pt x="1" y="2"/>
                      <a:pt x="0" y="2"/>
                    </a:cubicBezTo>
                    <a:cubicBezTo>
                      <a:pt x="0" y="80"/>
                      <a:pt x="0" y="80"/>
                      <a:pt x="0" y="80"/>
                    </a:cubicBezTo>
                    <a:cubicBezTo>
                      <a:pt x="6" y="79"/>
                      <a:pt x="13" y="78"/>
                      <a:pt x="19" y="77"/>
                    </a:cubicBezTo>
                    <a:cubicBezTo>
                      <a:pt x="21" y="77"/>
                      <a:pt x="22" y="77"/>
                      <a:pt x="24" y="77"/>
                    </a:cubicBezTo>
                    <a:cubicBezTo>
                      <a:pt x="24" y="2"/>
                      <a:pt x="24" y="2"/>
                      <a:pt x="24" y="2"/>
                    </a:cubicBezTo>
                    <a:cubicBezTo>
                      <a:pt x="19" y="1"/>
                      <a:pt x="14"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55" name="任意多边形: 形状 54"/>
              <p:cNvSpPr>
                <a:spLocks/>
              </p:cNvSpPr>
              <p:nvPr/>
            </p:nvSpPr>
            <p:spPr bwMode="auto">
              <a:xfrm>
                <a:off x="4821434" y="3922671"/>
                <a:ext cx="1156780" cy="113269"/>
              </a:xfrm>
              <a:custGeom>
                <a:avLst/>
                <a:gdLst>
                  <a:gd name="T0" fmla="*/ 281 w 281"/>
                  <a:gd name="T1" fmla="*/ 8 h 28"/>
                  <a:gd name="T2" fmla="*/ 278 w 281"/>
                  <a:gd name="T3" fmla="*/ 8 h 28"/>
                  <a:gd name="T4" fmla="*/ 251 w 281"/>
                  <a:gd name="T5" fmla="*/ 8 h 28"/>
                  <a:gd name="T6" fmla="*/ 253 w 281"/>
                  <a:gd name="T7" fmla="*/ 28 h 28"/>
                  <a:gd name="T8" fmla="*/ 254 w 281"/>
                  <a:gd name="T9" fmla="*/ 28 h 28"/>
                  <a:gd name="T10" fmla="*/ 279 w 281"/>
                  <a:gd name="T11" fmla="*/ 20 h 28"/>
                  <a:gd name="T12" fmla="*/ 281 w 281"/>
                  <a:gd name="T13" fmla="*/ 8 h 28"/>
                  <a:gd name="T14" fmla="*/ 33 w 281"/>
                  <a:gd name="T15" fmla="*/ 0 h 28"/>
                  <a:gd name="T16" fmla="*/ 32 w 281"/>
                  <a:gd name="T17" fmla="*/ 1 h 28"/>
                  <a:gd name="T18" fmla="*/ 0 w 281"/>
                  <a:gd name="T19" fmla="*/ 12 h 28"/>
                  <a:gd name="T20" fmla="*/ 34 w 281"/>
                  <a:gd name="T21" fmla="*/ 28 h 28"/>
                  <a:gd name="T22" fmla="*/ 127 w 281"/>
                  <a:gd name="T23" fmla="*/ 28 h 28"/>
                  <a:gd name="T24" fmla="*/ 132 w 281"/>
                  <a:gd name="T25" fmla="*/ 8 h 28"/>
                  <a:gd name="T26" fmla="*/ 58 w 281"/>
                  <a:gd name="T27" fmla="*/ 8 h 28"/>
                  <a:gd name="T28" fmla="*/ 33 w 281"/>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1" h="28">
                    <a:moveTo>
                      <a:pt x="281" y="8"/>
                    </a:moveTo>
                    <a:cubicBezTo>
                      <a:pt x="280" y="8"/>
                      <a:pt x="279" y="8"/>
                      <a:pt x="278" y="8"/>
                    </a:cubicBezTo>
                    <a:cubicBezTo>
                      <a:pt x="251" y="8"/>
                      <a:pt x="251" y="8"/>
                      <a:pt x="251" y="8"/>
                    </a:cubicBezTo>
                    <a:cubicBezTo>
                      <a:pt x="252" y="15"/>
                      <a:pt x="253" y="22"/>
                      <a:pt x="253" y="28"/>
                    </a:cubicBezTo>
                    <a:cubicBezTo>
                      <a:pt x="254" y="28"/>
                      <a:pt x="254" y="28"/>
                      <a:pt x="254" y="28"/>
                    </a:cubicBezTo>
                    <a:cubicBezTo>
                      <a:pt x="263" y="28"/>
                      <a:pt x="272" y="25"/>
                      <a:pt x="279" y="20"/>
                    </a:cubicBezTo>
                    <a:cubicBezTo>
                      <a:pt x="280" y="16"/>
                      <a:pt x="280" y="12"/>
                      <a:pt x="281" y="8"/>
                    </a:cubicBezTo>
                    <a:moveTo>
                      <a:pt x="33" y="0"/>
                    </a:moveTo>
                    <a:cubicBezTo>
                      <a:pt x="32" y="1"/>
                      <a:pt x="32" y="1"/>
                      <a:pt x="32" y="1"/>
                    </a:cubicBezTo>
                    <a:cubicBezTo>
                      <a:pt x="32" y="1"/>
                      <a:pt x="16" y="8"/>
                      <a:pt x="0" y="12"/>
                    </a:cubicBezTo>
                    <a:cubicBezTo>
                      <a:pt x="8" y="22"/>
                      <a:pt x="20" y="28"/>
                      <a:pt x="34" y="28"/>
                    </a:cubicBezTo>
                    <a:cubicBezTo>
                      <a:pt x="127" y="28"/>
                      <a:pt x="127" y="28"/>
                      <a:pt x="127" y="28"/>
                    </a:cubicBezTo>
                    <a:cubicBezTo>
                      <a:pt x="129" y="21"/>
                      <a:pt x="131" y="15"/>
                      <a:pt x="132" y="8"/>
                    </a:cubicBezTo>
                    <a:cubicBezTo>
                      <a:pt x="58" y="8"/>
                      <a:pt x="58" y="8"/>
                      <a:pt x="58" y="8"/>
                    </a:cubicBezTo>
                    <a:cubicBezTo>
                      <a:pt x="49" y="8"/>
                      <a:pt x="40" y="5"/>
                      <a:pt x="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grpSp>
        <p:sp>
          <p:nvSpPr>
            <p:cNvPr id="37" name="任意多边形: 形状 36"/>
            <p:cNvSpPr>
              <a:spLocks/>
            </p:cNvSpPr>
            <p:nvPr/>
          </p:nvSpPr>
          <p:spPr bwMode="auto">
            <a:xfrm>
              <a:off x="5450099" y="3282476"/>
              <a:ext cx="1289720" cy="2314066"/>
            </a:xfrm>
            <a:custGeom>
              <a:avLst/>
              <a:gdLst>
                <a:gd name="T0" fmla="*/ 284 w 284"/>
                <a:gd name="T1" fmla="*/ 495 h 512"/>
                <a:gd name="T2" fmla="*/ 266 w 284"/>
                <a:gd name="T3" fmla="*/ 512 h 512"/>
                <a:gd name="T4" fmla="*/ 15 w 284"/>
                <a:gd name="T5" fmla="*/ 512 h 512"/>
                <a:gd name="T6" fmla="*/ 0 w 284"/>
                <a:gd name="T7" fmla="*/ 495 h 512"/>
                <a:gd name="T8" fmla="*/ 0 w 284"/>
                <a:gd name="T9" fmla="*/ 19 h 512"/>
                <a:gd name="T10" fmla="*/ 15 w 284"/>
                <a:gd name="T11" fmla="*/ 0 h 512"/>
                <a:gd name="T12" fmla="*/ 266 w 284"/>
                <a:gd name="T13" fmla="*/ 0 h 512"/>
                <a:gd name="T14" fmla="*/ 284 w 284"/>
                <a:gd name="T15" fmla="*/ 19 h 512"/>
                <a:gd name="T16" fmla="*/ 284 w 284"/>
                <a:gd name="T17" fmla="*/ 49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512">
                  <a:moveTo>
                    <a:pt x="284" y="495"/>
                  </a:moveTo>
                  <a:cubicBezTo>
                    <a:pt x="284" y="504"/>
                    <a:pt x="275" y="512"/>
                    <a:pt x="266" y="512"/>
                  </a:cubicBezTo>
                  <a:cubicBezTo>
                    <a:pt x="15" y="512"/>
                    <a:pt x="15" y="512"/>
                    <a:pt x="15" y="512"/>
                  </a:cubicBezTo>
                  <a:cubicBezTo>
                    <a:pt x="6" y="512"/>
                    <a:pt x="0" y="504"/>
                    <a:pt x="0" y="495"/>
                  </a:cubicBezTo>
                  <a:cubicBezTo>
                    <a:pt x="0" y="19"/>
                    <a:pt x="0" y="19"/>
                    <a:pt x="0" y="19"/>
                  </a:cubicBezTo>
                  <a:cubicBezTo>
                    <a:pt x="0" y="10"/>
                    <a:pt x="6" y="0"/>
                    <a:pt x="15" y="0"/>
                  </a:cubicBezTo>
                  <a:cubicBezTo>
                    <a:pt x="266" y="0"/>
                    <a:pt x="266" y="0"/>
                    <a:pt x="266" y="0"/>
                  </a:cubicBezTo>
                  <a:cubicBezTo>
                    <a:pt x="275" y="0"/>
                    <a:pt x="284" y="10"/>
                    <a:pt x="284" y="19"/>
                  </a:cubicBezTo>
                  <a:cubicBezTo>
                    <a:pt x="284" y="495"/>
                    <a:pt x="284" y="495"/>
                    <a:pt x="284" y="495"/>
                  </a:cubicBezTo>
                </a:path>
              </a:pathLst>
            </a:custGeom>
            <a:solidFill>
              <a:schemeClr val="tx2">
                <a:lumMod val="20000"/>
                <a:lumOff val="80000"/>
              </a:schemeClr>
            </a:solidFill>
            <a:ln>
              <a:noFill/>
            </a:ln>
          </p:spPr>
          <p:txBody>
            <a:bodyPr anchor="ctr"/>
            <a:lstStyle/>
            <a:p>
              <a:pPr algn="ctr"/>
              <a:endParaRPr sz="1799"/>
            </a:p>
          </p:txBody>
        </p:sp>
        <p:sp>
          <p:nvSpPr>
            <p:cNvPr id="38" name="任意多边形: 形状 37"/>
            <p:cNvSpPr>
              <a:spLocks/>
            </p:cNvSpPr>
            <p:nvPr/>
          </p:nvSpPr>
          <p:spPr bwMode="auto">
            <a:xfrm>
              <a:off x="5397023" y="573984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2F9F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39" name="任意多边形: 形状 38"/>
            <p:cNvSpPr>
              <a:spLocks/>
            </p:cNvSpPr>
            <p:nvPr/>
          </p:nvSpPr>
          <p:spPr bwMode="auto">
            <a:xfrm>
              <a:off x="5450099" y="3282476"/>
              <a:ext cx="1231337" cy="2314066"/>
            </a:xfrm>
            <a:custGeom>
              <a:avLst/>
              <a:gdLst>
                <a:gd name="T0" fmla="*/ 266 w 271"/>
                <a:gd name="T1" fmla="*/ 0 h 512"/>
                <a:gd name="T2" fmla="*/ 15 w 271"/>
                <a:gd name="T3" fmla="*/ 0 h 512"/>
                <a:gd name="T4" fmla="*/ 0 w 271"/>
                <a:gd name="T5" fmla="*/ 19 h 512"/>
                <a:gd name="T6" fmla="*/ 0 w 271"/>
                <a:gd name="T7" fmla="*/ 277 h 512"/>
                <a:gd name="T8" fmla="*/ 0 w 271"/>
                <a:gd name="T9" fmla="*/ 355 h 512"/>
                <a:gd name="T10" fmla="*/ 0 w 271"/>
                <a:gd name="T11" fmla="*/ 450 h 512"/>
                <a:gd name="T12" fmla="*/ 0 w 271"/>
                <a:gd name="T13" fmla="*/ 495 h 512"/>
                <a:gd name="T14" fmla="*/ 15 w 271"/>
                <a:gd name="T15" fmla="*/ 512 h 512"/>
                <a:gd name="T16" fmla="*/ 18 w 271"/>
                <a:gd name="T17" fmla="*/ 512 h 512"/>
                <a:gd name="T18" fmla="*/ 271 w 271"/>
                <a:gd name="T19" fmla="*/ 1 h 512"/>
                <a:gd name="T20" fmla="*/ 266 w 271"/>
                <a:gd name="T21"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512">
                  <a:moveTo>
                    <a:pt x="266" y="0"/>
                  </a:moveTo>
                  <a:cubicBezTo>
                    <a:pt x="15" y="0"/>
                    <a:pt x="15" y="0"/>
                    <a:pt x="15" y="0"/>
                  </a:cubicBezTo>
                  <a:cubicBezTo>
                    <a:pt x="6" y="0"/>
                    <a:pt x="0" y="10"/>
                    <a:pt x="0" y="19"/>
                  </a:cubicBezTo>
                  <a:cubicBezTo>
                    <a:pt x="0" y="277"/>
                    <a:pt x="0" y="277"/>
                    <a:pt x="0" y="277"/>
                  </a:cubicBezTo>
                  <a:cubicBezTo>
                    <a:pt x="0" y="355"/>
                    <a:pt x="0" y="355"/>
                    <a:pt x="0" y="355"/>
                  </a:cubicBezTo>
                  <a:cubicBezTo>
                    <a:pt x="0" y="450"/>
                    <a:pt x="0" y="450"/>
                    <a:pt x="0" y="450"/>
                  </a:cubicBezTo>
                  <a:cubicBezTo>
                    <a:pt x="0" y="495"/>
                    <a:pt x="0" y="495"/>
                    <a:pt x="0" y="495"/>
                  </a:cubicBezTo>
                  <a:cubicBezTo>
                    <a:pt x="0" y="504"/>
                    <a:pt x="6" y="512"/>
                    <a:pt x="15" y="512"/>
                  </a:cubicBezTo>
                  <a:cubicBezTo>
                    <a:pt x="18" y="512"/>
                    <a:pt x="18" y="512"/>
                    <a:pt x="18" y="512"/>
                  </a:cubicBezTo>
                  <a:cubicBezTo>
                    <a:pt x="271" y="1"/>
                    <a:pt x="271" y="1"/>
                    <a:pt x="271" y="1"/>
                  </a:cubicBezTo>
                  <a:cubicBezTo>
                    <a:pt x="269" y="0"/>
                    <a:pt x="268" y="0"/>
                    <a:pt x="266" y="0"/>
                  </a:cubicBezTo>
                </a:path>
              </a:pathLst>
            </a:custGeom>
            <a:solidFill>
              <a:schemeClr val="tx2">
                <a:lumMod val="40000"/>
                <a:lumOff val="60000"/>
              </a:schemeClr>
            </a:solidFill>
            <a:ln>
              <a:noFill/>
            </a:ln>
          </p:spPr>
          <p:txBody>
            <a:bodyPr anchor="ctr"/>
            <a:lstStyle/>
            <a:p>
              <a:pPr algn="ctr"/>
              <a:endParaRPr sz="1799"/>
            </a:p>
          </p:txBody>
        </p:sp>
        <p:sp>
          <p:nvSpPr>
            <p:cNvPr id="40" name="任意多边形: 形状 39"/>
            <p:cNvSpPr>
              <a:spLocks/>
            </p:cNvSpPr>
            <p:nvPr/>
          </p:nvSpPr>
          <p:spPr bwMode="auto">
            <a:xfrm>
              <a:off x="5826929" y="4266669"/>
              <a:ext cx="1624091" cy="3861199"/>
            </a:xfrm>
            <a:custGeom>
              <a:avLst/>
              <a:gdLst>
                <a:gd name="T0" fmla="*/ 95 w 358"/>
                <a:gd name="T1" fmla="*/ 855 h 855"/>
                <a:gd name="T2" fmla="*/ 68 w 358"/>
                <a:gd name="T3" fmla="*/ 697 h 855"/>
                <a:gd name="T4" fmla="*/ 11 w 358"/>
                <a:gd name="T5" fmla="*/ 432 h 855"/>
                <a:gd name="T6" fmla="*/ 37 w 358"/>
                <a:gd name="T7" fmla="*/ 279 h 855"/>
                <a:gd name="T8" fmla="*/ 77 w 358"/>
                <a:gd name="T9" fmla="*/ 102 h 855"/>
                <a:gd name="T10" fmla="*/ 138 w 358"/>
                <a:gd name="T11" fmla="*/ 267 h 855"/>
                <a:gd name="T12" fmla="*/ 158 w 358"/>
                <a:gd name="T13" fmla="*/ 429 h 855"/>
                <a:gd name="T14" fmla="*/ 189 w 358"/>
                <a:gd name="T15" fmla="*/ 275 h 855"/>
                <a:gd name="T16" fmla="*/ 220 w 358"/>
                <a:gd name="T17" fmla="*/ 204 h 855"/>
                <a:gd name="T18" fmla="*/ 202 w 358"/>
                <a:gd name="T19" fmla="*/ 135 h 855"/>
                <a:gd name="T20" fmla="*/ 213 w 358"/>
                <a:gd name="T21" fmla="*/ 45 h 855"/>
                <a:gd name="T22" fmla="*/ 211 w 358"/>
                <a:gd name="T23" fmla="*/ 0 h 855"/>
                <a:gd name="T24" fmla="*/ 301 w 358"/>
                <a:gd name="T25" fmla="*/ 75 h 855"/>
                <a:gd name="T26" fmla="*/ 336 w 358"/>
                <a:gd name="T27" fmla="*/ 253 h 855"/>
                <a:gd name="T28" fmla="*/ 301 w 358"/>
                <a:gd name="T29" fmla="*/ 548 h 855"/>
                <a:gd name="T30" fmla="*/ 297 w 358"/>
                <a:gd name="T31" fmla="*/ 855 h 855"/>
                <a:gd name="T32" fmla="*/ 95 w 358"/>
                <a:gd name="T33"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8" h="855">
                  <a:moveTo>
                    <a:pt x="95" y="855"/>
                  </a:moveTo>
                  <a:cubicBezTo>
                    <a:pt x="95" y="855"/>
                    <a:pt x="90" y="772"/>
                    <a:pt x="68" y="697"/>
                  </a:cubicBezTo>
                  <a:cubicBezTo>
                    <a:pt x="46" y="622"/>
                    <a:pt x="0" y="490"/>
                    <a:pt x="11" y="432"/>
                  </a:cubicBezTo>
                  <a:cubicBezTo>
                    <a:pt x="22" y="375"/>
                    <a:pt x="42" y="330"/>
                    <a:pt x="37" y="279"/>
                  </a:cubicBezTo>
                  <a:cubicBezTo>
                    <a:pt x="33" y="227"/>
                    <a:pt x="13" y="111"/>
                    <a:pt x="77" y="102"/>
                  </a:cubicBezTo>
                  <a:cubicBezTo>
                    <a:pt x="141" y="93"/>
                    <a:pt x="134" y="218"/>
                    <a:pt x="138" y="267"/>
                  </a:cubicBezTo>
                  <a:cubicBezTo>
                    <a:pt x="143" y="315"/>
                    <a:pt x="143" y="432"/>
                    <a:pt x="158" y="429"/>
                  </a:cubicBezTo>
                  <a:cubicBezTo>
                    <a:pt x="174" y="427"/>
                    <a:pt x="176" y="315"/>
                    <a:pt x="189" y="275"/>
                  </a:cubicBezTo>
                  <a:cubicBezTo>
                    <a:pt x="202" y="236"/>
                    <a:pt x="220" y="204"/>
                    <a:pt x="220" y="204"/>
                  </a:cubicBezTo>
                  <a:cubicBezTo>
                    <a:pt x="220" y="204"/>
                    <a:pt x="200" y="161"/>
                    <a:pt x="202" y="135"/>
                  </a:cubicBezTo>
                  <a:cubicBezTo>
                    <a:pt x="203" y="120"/>
                    <a:pt x="209" y="78"/>
                    <a:pt x="213" y="45"/>
                  </a:cubicBezTo>
                  <a:cubicBezTo>
                    <a:pt x="217" y="20"/>
                    <a:pt x="211" y="0"/>
                    <a:pt x="211" y="0"/>
                  </a:cubicBezTo>
                  <a:cubicBezTo>
                    <a:pt x="211" y="0"/>
                    <a:pt x="299" y="62"/>
                    <a:pt x="301" y="75"/>
                  </a:cubicBezTo>
                  <a:cubicBezTo>
                    <a:pt x="303" y="88"/>
                    <a:pt x="325" y="217"/>
                    <a:pt x="336" y="253"/>
                  </a:cubicBezTo>
                  <a:cubicBezTo>
                    <a:pt x="358" y="326"/>
                    <a:pt x="335" y="347"/>
                    <a:pt x="301" y="548"/>
                  </a:cubicBezTo>
                  <a:cubicBezTo>
                    <a:pt x="269" y="739"/>
                    <a:pt x="297" y="855"/>
                    <a:pt x="297" y="855"/>
                  </a:cubicBezTo>
                  <a:cubicBezTo>
                    <a:pt x="95" y="855"/>
                    <a:pt x="95" y="855"/>
                    <a:pt x="95" y="855"/>
                  </a:cubicBezTo>
                </a:path>
              </a:pathLst>
            </a:custGeom>
            <a:solidFill>
              <a:srgbClr val="FCDEBC"/>
            </a:solidFill>
            <a:ln>
              <a:noFill/>
            </a:ln>
          </p:spPr>
          <p:txBody>
            <a:bodyPr anchor="ctr"/>
            <a:lstStyle/>
            <a:p>
              <a:pPr algn="ctr"/>
              <a:endParaRPr sz="1799"/>
            </a:p>
          </p:txBody>
        </p:sp>
        <p:sp>
          <p:nvSpPr>
            <p:cNvPr id="41" name="任意多边形: 形状 40"/>
            <p:cNvSpPr>
              <a:spLocks/>
            </p:cNvSpPr>
            <p:nvPr/>
          </p:nvSpPr>
          <p:spPr bwMode="auto">
            <a:xfrm>
              <a:off x="7230760" y="487472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F48D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42" name="任意多边形: 形状 41"/>
            <p:cNvSpPr>
              <a:spLocks/>
            </p:cNvSpPr>
            <p:nvPr/>
          </p:nvSpPr>
          <p:spPr bwMode="auto">
            <a:xfrm>
              <a:off x="6482404" y="6029101"/>
              <a:ext cx="7963" cy="74305"/>
            </a:xfrm>
            <a:custGeom>
              <a:avLst/>
              <a:gdLst>
                <a:gd name="T0" fmla="*/ 0 w 2"/>
                <a:gd name="T1" fmla="*/ 0 h 16"/>
                <a:gd name="T2" fmla="*/ 0 w 2"/>
                <a:gd name="T3" fmla="*/ 0 h 16"/>
                <a:gd name="T4" fmla="*/ 2 w 2"/>
                <a:gd name="T5" fmla="*/ 16 h 16"/>
                <a:gd name="T6" fmla="*/ 2 w 2"/>
                <a:gd name="T7" fmla="*/ 16 h 16"/>
                <a:gd name="T8" fmla="*/ 0 w 2"/>
                <a:gd name="T9" fmla="*/ 0 h 16"/>
              </a:gdLst>
              <a:ahLst/>
              <a:cxnLst>
                <a:cxn ang="0">
                  <a:pos x="T0" y="T1"/>
                </a:cxn>
                <a:cxn ang="0">
                  <a:pos x="T2" y="T3"/>
                </a:cxn>
                <a:cxn ang="0">
                  <a:pos x="T4" y="T5"/>
                </a:cxn>
                <a:cxn ang="0">
                  <a:pos x="T6" y="T7"/>
                </a:cxn>
                <a:cxn ang="0">
                  <a:pos x="T8" y="T9"/>
                </a:cxn>
              </a:cxnLst>
              <a:rect l="0" t="0" r="r" b="b"/>
              <a:pathLst>
                <a:path w="2" h="16">
                  <a:moveTo>
                    <a:pt x="0" y="0"/>
                  </a:moveTo>
                  <a:cubicBezTo>
                    <a:pt x="0" y="0"/>
                    <a:pt x="0" y="0"/>
                    <a:pt x="0" y="0"/>
                  </a:cubicBezTo>
                  <a:cubicBezTo>
                    <a:pt x="1" y="6"/>
                    <a:pt x="2" y="11"/>
                    <a:pt x="2" y="16"/>
                  </a:cubicBezTo>
                  <a:cubicBezTo>
                    <a:pt x="2" y="16"/>
                    <a:pt x="2" y="16"/>
                    <a:pt x="2" y="16"/>
                  </a:cubicBezTo>
                  <a:cubicBezTo>
                    <a:pt x="2" y="11"/>
                    <a:pt x="1" y="6"/>
                    <a:pt x="0" y="0"/>
                  </a:cubicBezTo>
                </a:path>
              </a:pathLst>
            </a:custGeom>
            <a:solidFill>
              <a:srgbClr val="EB786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43" name="任意多边形: 形状 42"/>
            <p:cNvSpPr>
              <a:spLocks/>
            </p:cNvSpPr>
            <p:nvPr/>
          </p:nvSpPr>
          <p:spPr bwMode="auto">
            <a:xfrm>
              <a:off x="6471789" y="5938873"/>
              <a:ext cx="10615" cy="90228"/>
            </a:xfrm>
            <a:custGeom>
              <a:avLst/>
              <a:gdLst>
                <a:gd name="T0" fmla="*/ 0 w 2"/>
                <a:gd name="T1" fmla="*/ 0 h 20"/>
                <a:gd name="T2" fmla="*/ 0 w 2"/>
                <a:gd name="T3" fmla="*/ 0 h 20"/>
                <a:gd name="T4" fmla="*/ 2 w 2"/>
                <a:gd name="T5" fmla="*/ 20 h 20"/>
                <a:gd name="T6" fmla="*/ 2 w 2"/>
                <a:gd name="T7" fmla="*/ 20 h 20"/>
                <a:gd name="T8" fmla="*/ 0 w 2"/>
                <a:gd name="T9" fmla="*/ 0 h 20"/>
              </a:gdLst>
              <a:ahLst/>
              <a:cxnLst>
                <a:cxn ang="0">
                  <a:pos x="T0" y="T1"/>
                </a:cxn>
                <a:cxn ang="0">
                  <a:pos x="T2" y="T3"/>
                </a:cxn>
                <a:cxn ang="0">
                  <a:pos x="T4" y="T5"/>
                </a:cxn>
                <a:cxn ang="0">
                  <a:pos x="T6" y="T7"/>
                </a:cxn>
                <a:cxn ang="0">
                  <a:pos x="T8" y="T9"/>
                </a:cxn>
              </a:cxnLst>
              <a:rect l="0" t="0" r="r" b="b"/>
              <a:pathLst>
                <a:path w="2" h="20">
                  <a:moveTo>
                    <a:pt x="0" y="0"/>
                  </a:moveTo>
                  <a:cubicBezTo>
                    <a:pt x="0" y="0"/>
                    <a:pt x="0" y="0"/>
                    <a:pt x="0" y="0"/>
                  </a:cubicBezTo>
                  <a:cubicBezTo>
                    <a:pt x="1" y="7"/>
                    <a:pt x="2" y="14"/>
                    <a:pt x="2" y="20"/>
                  </a:cubicBezTo>
                  <a:cubicBezTo>
                    <a:pt x="2" y="20"/>
                    <a:pt x="2" y="20"/>
                    <a:pt x="2" y="20"/>
                  </a:cubicBezTo>
                  <a:cubicBezTo>
                    <a:pt x="2" y="14"/>
                    <a:pt x="1" y="7"/>
                    <a:pt x="0" y="0"/>
                  </a:cubicBezTo>
                </a:path>
              </a:pathLst>
            </a:custGeom>
            <a:solidFill>
              <a:srgbClr val="EA535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44" name="任意多边形: 形状 43"/>
            <p:cNvSpPr>
              <a:spLocks/>
            </p:cNvSpPr>
            <p:nvPr/>
          </p:nvSpPr>
          <p:spPr bwMode="auto">
            <a:xfrm>
              <a:off x="6453214" y="5596542"/>
              <a:ext cx="18577" cy="342334"/>
            </a:xfrm>
            <a:custGeom>
              <a:avLst/>
              <a:gdLst>
                <a:gd name="T0" fmla="*/ 0 w 4"/>
                <a:gd name="T1" fmla="*/ 0 h 76"/>
                <a:gd name="T2" fmla="*/ 0 w 4"/>
                <a:gd name="T3" fmla="*/ 0 h 76"/>
                <a:gd name="T4" fmla="*/ 4 w 4"/>
                <a:gd name="T5" fmla="*/ 76 h 76"/>
                <a:gd name="T6" fmla="*/ 4 w 4"/>
                <a:gd name="T7" fmla="*/ 76 h 76"/>
                <a:gd name="T8" fmla="*/ 0 w 4"/>
                <a:gd name="T9" fmla="*/ 0 h 76"/>
              </a:gdLst>
              <a:ahLst/>
              <a:cxnLst>
                <a:cxn ang="0">
                  <a:pos x="T0" y="T1"/>
                </a:cxn>
                <a:cxn ang="0">
                  <a:pos x="T2" y="T3"/>
                </a:cxn>
                <a:cxn ang="0">
                  <a:pos x="T4" y="T5"/>
                </a:cxn>
                <a:cxn ang="0">
                  <a:pos x="T6" y="T7"/>
                </a:cxn>
                <a:cxn ang="0">
                  <a:pos x="T8" y="T9"/>
                </a:cxn>
              </a:cxnLst>
              <a:rect l="0" t="0" r="r" b="b"/>
              <a:pathLst>
                <a:path w="4" h="76">
                  <a:moveTo>
                    <a:pt x="0" y="0"/>
                  </a:moveTo>
                  <a:cubicBezTo>
                    <a:pt x="0" y="0"/>
                    <a:pt x="0" y="0"/>
                    <a:pt x="0" y="0"/>
                  </a:cubicBezTo>
                  <a:cubicBezTo>
                    <a:pt x="2" y="23"/>
                    <a:pt x="3" y="52"/>
                    <a:pt x="4" y="76"/>
                  </a:cubicBezTo>
                  <a:cubicBezTo>
                    <a:pt x="4" y="76"/>
                    <a:pt x="4" y="76"/>
                    <a:pt x="4" y="76"/>
                  </a:cubicBezTo>
                  <a:cubicBezTo>
                    <a:pt x="3" y="52"/>
                    <a:pt x="2" y="23"/>
                    <a:pt x="0" y="0"/>
                  </a:cubicBezTo>
                </a:path>
              </a:pathLst>
            </a:custGeom>
            <a:solidFill>
              <a:srgbClr val="C6F4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45" name="任意多边形: 形状 44"/>
            <p:cNvSpPr>
              <a:spLocks/>
            </p:cNvSpPr>
            <p:nvPr/>
          </p:nvSpPr>
          <p:spPr bwMode="auto">
            <a:xfrm>
              <a:off x="6439943" y="5378934"/>
              <a:ext cx="13270" cy="217607"/>
            </a:xfrm>
            <a:custGeom>
              <a:avLst/>
              <a:gdLst>
                <a:gd name="T0" fmla="*/ 0 w 3"/>
                <a:gd name="T1" fmla="*/ 0 h 48"/>
                <a:gd name="T2" fmla="*/ 1 w 3"/>
                <a:gd name="T3" fmla="*/ 20 h 48"/>
                <a:gd name="T4" fmla="*/ 3 w 3"/>
                <a:gd name="T5" fmla="*/ 48 h 48"/>
                <a:gd name="T6" fmla="*/ 3 w 3"/>
                <a:gd name="T7" fmla="*/ 48 h 48"/>
                <a:gd name="T8" fmla="*/ 1 w 3"/>
                <a:gd name="T9" fmla="*/ 20 h 48"/>
                <a:gd name="T10" fmla="*/ 0 w 3"/>
                <a:gd name="T11" fmla="*/ 0 h 48"/>
              </a:gdLst>
              <a:ahLst/>
              <a:cxnLst>
                <a:cxn ang="0">
                  <a:pos x="T0" y="T1"/>
                </a:cxn>
                <a:cxn ang="0">
                  <a:pos x="T2" y="T3"/>
                </a:cxn>
                <a:cxn ang="0">
                  <a:pos x="T4" y="T5"/>
                </a:cxn>
                <a:cxn ang="0">
                  <a:pos x="T6" y="T7"/>
                </a:cxn>
                <a:cxn ang="0">
                  <a:pos x="T8" y="T9"/>
                </a:cxn>
                <a:cxn ang="0">
                  <a:pos x="T10" y="T11"/>
                </a:cxn>
              </a:cxnLst>
              <a:rect l="0" t="0" r="r" b="b"/>
              <a:pathLst>
                <a:path w="3" h="48">
                  <a:moveTo>
                    <a:pt x="0" y="0"/>
                  </a:moveTo>
                  <a:cubicBezTo>
                    <a:pt x="1" y="8"/>
                    <a:pt x="1" y="14"/>
                    <a:pt x="1" y="20"/>
                  </a:cubicBezTo>
                  <a:cubicBezTo>
                    <a:pt x="2" y="28"/>
                    <a:pt x="3" y="37"/>
                    <a:pt x="3" y="48"/>
                  </a:cubicBezTo>
                  <a:cubicBezTo>
                    <a:pt x="3" y="48"/>
                    <a:pt x="3" y="48"/>
                    <a:pt x="3" y="48"/>
                  </a:cubicBezTo>
                  <a:cubicBezTo>
                    <a:pt x="3" y="37"/>
                    <a:pt x="2" y="27"/>
                    <a:pt x="1" y="20"/>
                  </a:cubicBezTo>
                  <a:cubicBezTo>
                    <a:pt x="1" y="14"/>
                    <a:pt x="1" y="8"/>
                    <a:pt x="0" y="0"/>
                  </a:cubicBezTo>
                </a:path>
              </a:pathLst>
            </a:custGeom>
            <a:solidFill>
              <a:srgbClr val="00417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grpSp>
          <p:nvGrpSpPr>
            <p:cNvPr id="46" name="组合 45"/>
            <p:cNvGrpSpPr/>
            <p:nvPr/>
          </p:nvGrpSpPr>
          <p:grpSpPr>
            <a:xfrm>
              <a:off x="6235611" y="4723459"/>
              <a:ext cx="1207456" cy="3274722"/>
              <a:chOff x="5640820" y="2850239"/>
              <a:chExt cx="1096532" cy="2973890"/>
            </a:xfrm>
            <a:solidFill>
              <a:srgbClr val="F6BD7E"/>
            </a:solidFill>
          </p:grpSpPr>
          <p:sp>
            <p:nvSpPr>
              <p:cNvPr id="51" name="任意多边形: 形状 50"/>
              <p:cNvSpPr>
                <a:spLocks/>
              </p:cNvSpPr>
              <p:nvPr/>
            </p:nvSpPr>
            <p:spPr bwMode="auto">
              <a:xfrm>
                <a:off x="6122812" y="2987607"/>
                <a:ext cx="614540" cy="2836522"/>
              </a:xfrm>
              <a:custGeom>
                <a:avLst/>
                <a:gdLst>
                  <a:gd name="T0" fmla="*/ 102 w 149"/>
                  <a:gd name="T1" fmla="*/ 0 h 692"/>
                  <a:gd name="T2" fmla="*/ 113 w 149"/>
                  <a:gd name="T3" fmla="*/ 160 h 692"/>
                  <a:gd name="T4" fmla="*/ 41 w 149"/>
                  <a:gd name="T5" fmla="*/ 385 h 692"/>
                  <a:gd name="T6" fmla="*/ 26 w 149"/>
                  <a:gd name="T7" fmla="*/ 688 h 692"/>
                  <a:gd name="T8" fmla="*/ 0 w 149"/>
                  <a:gd name="T9" fmla="*/ 688 h 692"/>
                  <a:gd name="T10" fmla="*/ 0 w 149"/>
                  <a:gd name="T11" fmla="*/ 692 h 692"/>
                  <a:gd name="T12" fmla="*/ 83 w 149"/>
                  <a:gd name="T13" fmla="*/ 692 h 692"/>
                  <a:gd name="T14" fmla="*/ 77 w 149"/>
                  <a:gd name="T15" fmla="*/ 587 h 692"/>
                  <a:gd name="T16" fmla="*/ 92 w 149"/>
                  <a:gd name="T17" fmla="*/ 412 h 692"/>
                  <a:gd name="T18" fmla="*/ 127 w 149"/>
                  <a:gd name="T19" fmla="*/ 118 h 692"/>
                  <a:gd name="T20" fmla="*/ 102 w 149"/>
                  <a:gd name="T21"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692">
                    <a:moveTo>
                      <a:pt x="102" y="0"/>
                    </a:moveTo>
                    <a:cubicBezTo>
                      <a:pt x="102" y="2"/>
                      <a:pt x="110" y="141"/>
                      <a:pt x="113" y="160"/>
                    </a:cubicBezTo>
                    <a:cubicBezTo>
                      <a:pt x="117" y="179"/>
                      <a:pt x="65" y="311"/>
                      <a:pt x="41" y="385"/>
                    </a:cubicBezTo>
                    <a:cubicBezTo>
                      <a:pt x="16" y="460"/>
                      <a:pt x="26" y="688"/>
                      <a:pt x="26" y="688"/>
                    </a:cubicBezTo>
                    <a:cubicBezTo>
                      <a:pt x="0" y="688"/>
                      <a:pt x="0" y="688"/>
                      <a:pt x="0" y="688"/>
                    </a:cubicBezTo>
                    <a:cubicBezTo>
                      <a:pt x="0" y="692"/>
                      <a:pt x="0" y="692"/>
                      <a:pt x="0" y="692"/>
                    </a:cubicBezTo>
                    <a:cubicBezTo>
                      <a:pt x="83" y="692"/>
                      <a:pt x="83" y="692"/>
                      <a:pt x="83" y="692"/>
                    </a:cubicBezTo>
                    <a:cubicBezTo>
                      <a:pt x="80" y="670"/>
                      <a:pt x="77" y="634"/>
                      <a:pt x="77" y="587"/>
                    </a:cubicBezTo>
                    <a:cubicBezTo>
                      <a:pt x="77" y="540"/>
                      <a:pt x="80" y="481"/>
                      <a:pt x="92" y="412"/>
                    </a:cubicBezTo>
                    <a:cubicBezTo>
                      <a:pt x="126" y="211"/>
                      <a:pt x="149" y="191"/>
                      <a:pt x="127" y="118"/>
                    </a:cubicBezTo>
                    <a:cubicBezTo>
                      <a:pt x="120" y="97"/>
                      <a:pt x="110" y="43"/>
                      <a:pt x="1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sp>
            <p:nvSpPr>
              <p:cNvPr id="52" name="任意多边形: 形状 51"/>
              <p:cNvSpPr>
                <a:spLocks/>
              </p:cNvSpPr>
              <p:nvPr/>
            </p:nvSpPr>
            <p:spPr bwMode="auto">
              <a:xfrm>
                <a:off x="5640820" y="2850239"/>
                <a:ext cx="231356" cy="1253178"/>
              </a:xfrm>
              <a:custGeom>
                <a:avLst/>
                <a:gdLst>
                  <a:gd name="T0" fmla="*/ 0 w 56"/>
                  <a:gd name="T1" fmla="*/ 0 h 305"/>
                  <a:gd name="T2" fmla="*/ 17 w 56"/>
                  <a:gd name="T3" fmla="*/ 119 h 305"/>
                  <a:gd name="T4" fmla="*/ 56 w 56"/>
                  <a:gd name="T5" fmla="*/ 305 h 305"/>
                  <a:gd name="T6" fmla="*/ 54 w 56"/>
                  <a:gd name="T7" fmla="*/ 289 h 305"/>
                  <a:gd name="T8" fmla="*/ 52 w 56"/>
                  <a:gd name="T9" fmla="*/ 269 h 305"/>
                  <a:gd name="T10" fmla="*/ 52 w 56"/>
                  <a:gd name="T11" fmla="*/ 269 h 305"/>
                  <a:gd name="T12" fmla="*/ 48 w 56"/>
                  <a:gd name="T13" fmla="*/ 193 h 305"/>
                  <a:gd name="T14" fmla="*/ 46 w 56"/>
                  <a:gd name="T15" fmla="*/ 165 h 305"/>
                  <a:gd name="T16" fmla="*/ 45 w 56"/>
                  <a:gd name="T17" fmla="*/ 145 h 305"/>
                  <a:gd name="T18" fmla="*/ 0 w 56"/>
                  <a:gd name="T19"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05">
                    <a:moveTo>
                      <a:pt x="0" y="0"/>
                    </a:moveTo>
                    <a:cubicBezTo>
                      <a:pt x="8" y="24"/>
                      <a:pt x="17" y="63"/>
                      <a:pt x="17" y="119"/>
                    </a:cubicBezTo>
                    <a:cubicBezTo>
                      <a:pt x="16" y="194"/>
                      <a:pt x="42" y="269"/>
                      <a:pt x="56" y="305"/>
                    </a:cubicBezTo>
                    <a:cubicBezTo>
                      <a:pt x="56" y="300"/>
                      <a:pt x="55" y="295"/>
                      <a:pt x="54" y="289"/>
                    </a:cubicBezTo>
                    <a:cubicBezTo>
                      <a:pt x="54" y="283"/>
                      <a:pt x="53" y="276"/>
                      <a:pt x="52" y="269"/>
                    </a:cubicBezTo>
                    <a:cubicBezTo>
                      <a:pt x="52" y="269"/>
                      <a:pt x="52" y="269"/>
                      <a:pt x="52" y="269"/>
                    </a:cubicBezTo>
                    <a:cubicBezTo>
                      <a:pt x="51" y="245"/>
                      <a:pt x="50" y="216"/>
                      <a:pt x="48" y="193"/>
                    </a:cubicBezTo>
                    <a:cubicBezTo>
                      <a:pt x="48" y="182"/>
                      <a:pt x="47" y="173"/>
                      <a:pt x="46" y="165"/>
                    </a:cubicBezTo>
                    <a:cubicBezTo>
                      <a:pt x="46" y="159"/>
                      <a:pt x="46" y="153"/>
                      <a:pt x="45" y="145"/>
                    </a:cubicBezTo>
                    <a:cubicBezTo>
                      <a:pt x="43" y="95"/>
                      <a:pt x="42" y="1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799"/>
              </a:p>
            </p:txBody>
          </p:sp>
        </p:grpSp>
        <p:grpSp>
          <p:nvGrpSpPr>
            <p:cNvPr id="47" name="组合 46"/>
            <p:cNvGrpSpPr/>
            <p:nvPr/>
          </p:nvGrpSpPr>
          <p:grpSpPr>
            <a:xfrm>
              <a:off x="5919605" y="3172594"/>
              <a:ext cx="350658" cy="42311"/>
              <a:chOff x="5472855" y="3198019"/>
              <a:chExt cx="724042" cy="87364"/>
            </a:xfrm>
          </p:grpSpPr>
          <p:sp>
            <p:nvSpPr>
              <p:cNvPr id="48" name="椭圆 47"/>
              <p:cNvSpPr/>
              <p:nvPr/>
            </p:nvSpPr>
            <p:spPr>
              <a:xfrm>
                <a:off x="5472855" y="3198019"/>
                <a:ext cx="87364" cy="87364"/>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p>
            </p:txBody>
          </p:sp>
          <p:sp>
            <p:nvSpPr>
              <p:cNvPr id="49" name="椭圆 48"/>
              <p:cNvSpPr/>
              <p:nvPr/>
            </p:nvSpPr>
            <p:spPr>
              <a:xfrm>
                <a:off x="5793708" y="3198019"/>
                <a:ext cx="87364" cy="87364"/>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p>
            </p:txBody>
          </p:sp>
          <p:sp>
            <p:nvSpPr>
              <p:cNvPr id="50" name="椭圆 49"/>
              <p:cNvSpPr/>
              <p:nvPr/>
            </p:nvSpPr>
            <p:spPr>
              <a:xfrm>
                <a:off x="6109533" y="3198019"/>
                <a:ext cx="87364" cy="87364"/>
              </a:xfrm>
              <a:prstGeom prst="ellipse">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p>
            </p:txBody>
          </p:sp>
        </p:grpSp>
      </p:grpSp>
      <p:grpSp>
        <p:nvGrpSpPr>
          <p:cNvPr id="145" name="组合 144"/>
          <p:cNvGrpSpPr/>
          <p:nvPr/>
        </p:nvGrpSpPr>
        <p:grpSpPr>
          <a:xfrm>
            <a:off x="3583247" y="1026693"/>
            <a:ext cx="1629493" cy="2231213"/>
            <a:chOff x="3582941" y="1025421"/>
            <a:chExt cx="1629996" cy="2231901"/>
          </a:xfrm>
        </p:grpSpPr>
        <p:sp>
          <p:nvSpPr>
            <p:cNvPr id="146" name="任意多边形: 形状 145"/>
            <p:cNvSpPr/>
            <p:nvPr/>
          </p:nvSpPr>
          <p:spPr>
            <a:xfrm rot="19149304">
              <a:off x="4219368" y="2514391"/>
              <a:ext cx="804459" cy="236023"/>
            </a:xfrm>
            <a:custGeom>
              <a:avLst/>
              <a:gdLst>
                <a:gd name="connsiteX0" fmla="*/ 0 w 1951718"/>
                <a:gd name="connsiteY0" fmla="*/ 537327 h 537327"/>
                <a:gd name="connsiteX1" fmla="*/ 914400 w 1951718"/>
                <a:gd name="connsiteY1" fmla="*/ 996 h 537327"/>
                <a:gd name="connsiteX2" fmla="*/ 1890346 w 1951718"/>
                <a:gd name="connsiteY2" fmla="*/ 343896 h 537327"/>
                <a:gd name="connsiteX0" fmla="*/ 0 w 1933483"/>
                <a:gd name="connsiteY0" fmla="*/ 537951 h 537951"/>
                <a:gd name="connsiteX1" fmla="*/ 914400 w 1933483"/>
                <a:gd name="connsiteY1" fmla="*/ 1620 h 537951"/>
                <a:gd name="connsiteX2" fmla="*/ 1871296 w 1933483"/>
                <a:gd name="connsiteY2" fmla="*/ 296895 h 537951"/>
                <a:gd name="connsiteX0" fmla="*/ 0 w 1871296"/>
                <a:gd name="connsiteY0" fmla="*/ 543669 h 543669"/>
                <a:gd name="connsiteX1" fmla="*/ 914400 w 1871296"/>
                <a:gd name="connsiteY1" fmla="*/ 7338 h 543669"/>
                <a:gd name="connsiteX2" fmla="*/ 1871296 w 1871296"/>
                <a:gd name="connsiteY2" fmla="*/ 302613 h 543669"/>
              </a:gdLst>
              <a:ahLst/>
              <a:cxnLst>
                <a:cxn ang="0">
                  <a:pos x="connsiteX0" y="connsiteY0"/>
                </a:cxn>
                <a:cxn ang="0">
                  <a:pos x="connsiteX1" y="connsiteY1"/>
                </a:cxn>
                <a:cxn ang="0">
                  <a:pos x="connsiteX2" y="connsiteY2"/>
                </a:cxn>
              </a:cxnLst>
              <a:rect l="l" t="t" r="r" b="b"/>
              <a:pathLst>
                <a:path w="1871296" h="543669">
                  <a:moveTo>
                    <a:pt x="0" y="543669"/>
                  </a:moveTo>
                  <a:cubicBezTo>
                    <a:pt x="299671" y="291623"/>
                    <a:pt x="602517" y="47514"/>
                    <a:pt x="914400" y="7338"/>
                  </a:cubicBezTo>
                  <a:cubicBezTo>
                    <a:pt x="1226283" y="-32838"/>
                    <a:pt x="1575288" y="95627"/>
                    <a:pt x="1871296" y="302613"/>
                  </a:cubicBezTo>
                </a:path>
              </a:pathLst>
            </a:cu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47" name="任意多边形: 形状 146"/>
            <p:cNvSpPr/>
            <p:nvPr/>
          </p:nvSpPr>
          <p:spPr>
            <a:xfrm rot="4824704" flipH="1">
              <a:off x="3858902" y="2293253"/>
              <a:ext cx="1200363" cy="236023"/>
            </a:xfrm>
            <a:custGeom>
              <a:avLst/>
              <a:gdLst>
                <a:gd name="connsiteX0" fmla="*/ 0 w 1951718"/>
                <a:gd name="connsiteY0" fmla="*/ 537327 h 537327"/>
                <a:gd name="connsiteX1" fmla="*/ 914400 w 1951718"/>
                <a:gd name="connsiteY1" fmla="*/ 996 h 537327"/>
                <a:gd name="connsiteX2" fmla="*/ 1890346 w 1951718"/>
                <a:gd name="connsiteY2" fmla="*/ 343896 h 537327"/>
                <a:gd name="connsiteX0" fmla="*/ 0 w 1933483"/>
                <a:gd name="connsiteY0" fmla="*/ 537951 h 537951"/>
                <a:gd name="connsiteX1" fmla="*/ 914400 w 1933483"/>
                <a:gd name="connsiteY1" fmla="*/ 1620 h 537951"/>
                <a:gd name="connsiteX2" fmla="*/ 1871296 w 1933483"/>
                <a:gd name="connsiteY2" fmla="*/ 296895 h 537951"/>
                <a:gd name="connsiteX0" fmla="*/ 0 w 1871296"/>
                <a:gd name="connsiteY0" fmla="*/ 543669 h 543669"/>
                <a:gd name="connsiteX1" fmla="*/ 914400 w 1871296"/>
                <a:gd name="connsiteY1" fmla="*/ 7338 h 543669"/>
                <a:gd name="connsiteX2" fmla="*/ 1871296 w 1871296"/>
                <a:gd name="connsiteY2" fmla="*/ 302613 h 543669"/>
              </a:gdLst>
              <a:ahLst/>
              <a:cxnLst>
                <a:cxn ang="0">
                  <a:pos x="connsiteX0" y="connsiteY0"/>
                </a:cxn>
                <a:cxn ang="0">
                  <a:pos x="connsiteX1" y="connsiteY1"/>
                </a:cxn>
                <a:cxn ang="0">
                  <a:pos x="connsiteX2" y="connsiteY2"/>
                </a:cxn>
              </a:cxnLst>
              <a:rect l="l" t="t" r="r" b="b"/>
              <a:pathLst>
                <a:path w="1871296" h="543669">
                  <a:moveTo>
                    <a:pt x="0" y="543669"/>
                  </a:moveTo>
                  <a:cubicBezTo>
                    <a:pt x="299671" y="291623"/>
                    <a:pt x="602517" y="47514"/>
                    <a:pt x="914400" y="7338"/>
                  </a:cubicBezTo>
                  <a:cubicBezTo>
                    <a:pt x="1226283" y="-32838"/>
                    <a:pt x="1575288" y="95627"/>
                    <a:pt x="1871296" y="302613"/>
                  </a:cubicBezTo>
                </a:path>
              </a:pathLst>
            </a:cu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48" name="任意多边形: 形状 147"/>
            <p:cNvSpPr/>
            <p:nvPr/>
          </p:nvSpPr>
          <p:spPr>
            <a:xfrm rot="4076383" flipH="1">
              <a:off x="3600337" y="2560853"/>
              <a:ext cx="1156914" cy="236023"/>
            </a:xfrm>
            <a:custGeom>
              <a:avLst/>
              <a:gdLst>
                <a:gd name="connsiteX0" fmla="*/ 0 w 1951718"/>
                <a:gd name="connsiteY0" fmla="*/ 537327 h 537327"/>
                <a:gd name="connsiteX1" fmla="*/ 914400 w 1951718"/>
                <a:gd name="connsiteY1" fmla="*/ 996 h 537327"/>
                <a:gd name="connsiteX2" fmla="*/ 1890346 w 1951718"/>
                <a:gd name="connsiteY2" fmla="*/ 343896 h 537327"/>
                <a:gd name="connsiteX0" fmla="*/ 0 w 1933483"/>
                <a:gd name="connsiteY0" fmla="*/ 537951 h 537951"/>
                <a:gd name="connsiteX1" fmla="*/ 914400 w 1933483"/>
                <a:gd name="connsiteY1" fmla="*/ 1620 h 537951"/>
                <a:gd name="connsiteX2" fmla="*/ 1871296 w 1933483"/>
                <a:gd name="connsiteY2" fmla="*/ 296895 h 537951"/>
                <a:gd name="connsiteX0" fmla="*/ 0 w 1871296"/>
                <a:gd name="connsiteY0" fmla="*/ 543669 h 543669"/>
                <a:gd name="connsiteX1" fmla="*/ 914400 w 1871296"/>
                <a:gd name="connsiteY1" fmla="*/ 7338 h 543669"/>
                <a:gd name="connsiteX2" fmla="*/ 1871296 w 1871296"/>
                <a:gd name="connsiteY2" fmla="*/ 302613 h 543669"/>
              </a:gdLst>
              <a:ahLst/>
              <a:cxnLst>
                <a:cxn ang="0">
                  <a:pos x="connsiteX0" y="connsiteY0"/>
                </a:cxn>
                <a:cxn ang="0">
                  <a:pos x="connsiteX1" y="connsiteY1"/>
                </a:cxn>
                <a:cxn ang="0">
                  <a:pos x="connsiteX2" y="connsiteY2"/>
                </a:cxn>
              </a:cxnLst>
              <a:rect l="l" t="t" r="r" b="b"/>
              <a:pathLst>
                <a:path w="1871296" h="543669">
                  <a:moveTo>
                    <a:pt x="0" y="543669"/>
                  </a:moveTo>
                  <a:cubicBezTo>
                    <a:pt x="299671" y="291623"/>
                    <a:pt x="602517" y="47514"/>
                    <a:pt x="914400" y="7338"/>
                  </a:cubicBezTo>
                  <a:cubicBezTo>
                    <a:pt x="1226283" y="-32838"/>
                    <a:pt x="1575288" y="95627"/>
                    <a:pt x="1871296" y="302613"/>
                  </a:cubicBezTo>
                </a:path>
              </a:pathLst>
            </a:cu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49" name="任意多边形: 形状 148"/>
            <p:cNvSpPr/>
            <p:nvPr/>
          </p:nvSpPr>
          <p:spPr>
            <a:xfrm rot="15698873">
              <a:off x="3258471" y="1977614"/>
              <a:ext cx="1509325" cy="336000"/>
            </a:xfrm>
            <a:custGeom>
              <a:avLst/>
              <a:gdLst>
                <a:gd name="connsiteX0" fmla="*/ 0 w 1951718"/>
                <a:gd name="connsiteY0" fmla="*/ 537327 h 537327"/>
                <a:gd name="connsiteX1" fmla="*/ 914400 w 1951718"/>
                <a:gd name="connsiteY1" fmla="*/ 996 h 537327"/>
                <a:gd name="connsiteX2" fmla="*/ 1890346 w 1951718"/>
                <a:gd name="connsiteY2" fmla="*/ 343896 h 537327"/>
                <a:gd name="connsiteX0" fmla="*/ 0 w 1933483"/>
                <a:gd name="connsiteY0" fmla="*/ 537951 h 537951"/>
                <a:gd name="connsiteX1" fmla="*/ 914400 w 1933483"/>
                <a:gd name="connsiteY1" fmla="*/ 1620 h 537951"/>
                <a:gd name="connsiteX2" fmla="*/ 1871296 w 1933483"/>
                <a:gd name="connsiteY2" fmla="*/ 296895 h 537951"/>
                <a:gd name="connsiteX0" fmla="*/ 0 w 1871296"/>
                <a:gd name="connsiteY0" fmla="*/ 543669 h 543669"/>
                <a:gd name="connsiteX1" fmla="*/ 914400 w 1871296"/>
                <a:gd name="connsiteY1" fmla="*/ 7338 h 543669"/>
                <a:gd name="connsiteX2" fmla="*/ 1871296 w 1871296"/>
                <a:gd name="connsiteY2" fmla="*/ 302613 h 543669"/>
              </a:gdLst>
              <a:ahLst/>
              <a:cxnLst>
                <a:cxn ang="0">
                  <a:pos x="connsiteX0" y="connsiteY0"/>
                </a:cxn>
                <a:cxn ang="0">
                  <a:pos x="connsiteX1" y="connsiteY1"/>
                </a:cxn>
                <a:cxn ang="0">
                  <a:pos x="connsiteX2" y="connsiteY2"/>
                </a:cxn>
              </a:cxnLst>
              <a:rect l="l" t="t" r="r" b="b"/>
              <a:pathLst>
                <a:path w="1871296" h="543669">
                  <a:moveTo>
                    <a:pt x="0" y="543669"/>
                  </a:moveTo>
                  <a:cubicBezTo>
                    <a:pt x="299671" y="291623"/>
                    <a:pt x="602517" y="47514"/>
                    <a:pt x="914400" y="7338"/>
                  </a:cubicBezTo>
                  <a:cubicBezTo>
                    <a:pt x="1226283" y="-32838"/>
                    <a:pt x="1575288" y="95627"/>
                    <a:pt x="1871296" y="302613"/>
                  </a:cubicBezTo>
                </a:path>
              </a:pathLst>
            </a:cu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50" name="任意多边形: 形状 149"/>
            <p:cNvSpPr/>
            <p:nvPr/>
          </p:nvSpPr>
          <p:spPr>
            <a:xfrm rot="16919904">
              <a:off x="3661275" y="1936760"/>
              <a:ext cx="1598132" cy="236023"/>
            </a:xfrm>
            <a:custGeom>
              <a:avLst/>
              <a:gdLst>
                <a:gd name="connsiteX0" fmla="*/ 0 w 1951718"/>
                <a:gd name="connsiteY0" fmla="*/ 537327 h 537327"/>
                <a:gd name="connsiteX1" fmla="*/ 914400 w 1951718"/>
                <a:gd name="connsiteY1" fmla="*/ 996 h 537327"/>
                <a:gd name="connsiteX2" fmla="*/ 1890346 w 1951718"/>
                <a:gd name="connsiteY2" fmla="*/ 343896 h 537327"/>
                <a:gd name="connsiteX0" fmla="*/ 0 w 1933483"/>
                <a:gd name="connsiteY0" fmla="*/ 537951 h 537951"/>
                <a:gd name="connsiteX1" fmla="*/ 914400 w 1933483"/>
                <a:gd name="connsiteY1" fmla="*/ 1620 h 537951"/>
                <a:gd name="connsiteX2" fmla="*/ 1871296 w 1933483"/>
                <a:gd name="connsiteY2" fmla="*/ 296895 h 537951"/>
                <a:gd name="connsiteX0" fmla="*/ 0 w 1871296"/>
                <a:gd name="connsiteY0" fmla="*/ 543669 h 543669"/>
                <a:gd name="connsiteX1" fmla="*/ 914400 w 1871296"/>
                <a:gd name="connsiteY1" fmla="*/ 7338 h 543669"/>
                <a:gd name="connsiteX2" fmla="*/ 1871296 w 1871296"/>
                <a:gd name="connsiteY2" fmla="*/ 302613 h 543669"/>
              </a:gdLst>
              <a:ahLst/>
              <a:cxnLst>
                <a:cxn ang="0">
                  <a:pos x="connsiteX0" y="connsiteY0"/>
                </a:cxn>
                <a:cxn ang="0">
                  <a:pos x="connsiteX1" y="connsiteY1"/>
                </a:cxn>
                <a:cxn ang="0">
                  <a:pos x="connsiteX2" y="connsiteY2"/>
                </a:cxn>
              </a:cxnLst>
              <a:rect l="l" t="t" r="r" b="b"/>
              <a:pathLst>
                <a:path w="1871296" h="543669">
                  <a:moveTo>
                    <a:pt x="0" y="543669"/>
                  </a:moveTo>
                  <a:cubicBezTo>
                    <a:pt x="299671" y="291623"/>
                    <a:pt x="602517" y="47514"/>
                    <a:pt x="914400" y="7338"/>
                  </a:cubicBezTo>
                  <a:cubicBezTo>
                    <a:pt x="1226283" y="-32838"/>
                    <a:pt x="1575288" y="95627"/>
                    <a:pt x="1871296" y="302613"/>
                  </a:cubicBezTo>
                </a:path>
              </a:pathLst>
            </a:cu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51" name="对话气泡: 椭圆形 150"/>
            <p:cNvSpPr/>
            <p:nvPr/>
          </p:nvSpPr>
          <p:spPr>
            <a:xfrm>
              <a:off x="3582941" y="1207069"/>
              <a:ext cx="644887" cy="432074"/>
            </a:xfrm>
            <a:prstGeom prst="wedgeEllipseCallout">
              <a:avLst>
                <a:gd name="adj1" fmla="val 23825"/>
                <a:gd name="adj2" fmla="val 6250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52" name="对话气泡: 椭圆形 151"/>
            <p:cNvSpPr/>
            <p:nvPr/>
          </p:nvSpPr>
          <p:spPr>
            <a:xfrm>
              <a:off x="4346883" y="1025421"/>
              <a:ext cx="644887" cy="432074"/>
            </a:xfrm>
            <a:prstGeom prst="wedgeEllipseCallout">
              <a:avLst>
                <a:gd name="adj1" fmla="val 23825"/>
                <a:gd name="adj2" fmla="val 6250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53" name="对话气泡: 椭圆形 152"/>
            <p:cNvSpPr/>
            <p:nvPr/>
          </p:nvSpPr>
          <p:spPr>
            <a:xfrm flipH="1">
              <a:off x="4516228" y="2218363"/>
              <a:ext cx="494514" cy="331324"/>
            </a:xfrm>
            <a:prstGeom prst="wedgeEllipseCallout">
              <a:avLst>
                <a:gd name="adj1" fmla="val 23825"/>
                <a:gd name="adj2" fmla="val 62500"/>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54" name="对话气泡: 椭圆形 153"/>
            <p:cNvSpPr/>
            <p:nvPr/>
          </p:nvSpPr>
          <p:spPr>
            <a:xfrm>
              <a:off x="3740069" y="2028230"/>
              <a:ext cx="494514" cy="331324"/>
            </a:xfrm>
            <a:prstGeom prst="wedgeEllipseCallout">
              <a:avLst>
                <a:gd name="adj1" fmla="val 23825"/>
                <a:gd name="adj2" fmla="val 62500"/>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55" name="对话气泡: 椭圆形 154"/>
            <p:cNvSpPr/>
            <p:nvPr/>
          </p:nvSpPr>
          <p:spPr>
            <a:xfrm rot="20816932">
              <a:off x="4025621" y="1624705"/>
              <a:ext cx="494514" cy="331324"/>
            </a:xfrm>
            <a:prstGeom prst="wedgeEllipseCallout">
              <a:avLst>
                <a:gd name="adj1" fmla="val 23825"/>
                <a:gd name="adj2" fmla="val 62500"/>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56" name="任意多边形: 形状 155"/>
            <p:cNvSpPr/>
            <p:nvPr/>
          </p:nvSpPr>
          <p:spPr>
            <a:xfrm rot="18307572">
              <a:off x="4072327" y="2134677"/>
              <a:ext cx="1096923" cy="319300"/>
            </a:xfrm>
            <a:custGeom>
              <a:avLst/>
              <a:gdLst>
                <a:gd name="connsiteX0" fmla="*/ 0 w 1951718"/>
                <a:gd name="connsiteY0" fmla="*/ 537327 h 537327"/>
                <a:gd name="connsiteX1" fmla="*/ 914400 w 1951718"/>
                <a:gd name="connsiteY1" fmla="*/ 996 h 537327"/>
                <a:gd name="connsiteX2" fmla="*/ 1890346 w 1951718"/>
                <a:gd name="connsiteY2" fmla="*/ 343896 h 537327"/>
                <a:gd name="connsiteX0" fmla="*/ 0 w 1933483"/>
                <a:gd name="connsiteY0" fmla="*/ 537951 h 537951"/>
                <a:gd name="connsiteX1" fmla="*/ 914400 w 1933483"/>
                <a:gd name="connsiteY1" fmla="*/ 1620 h 537951"/>
                <a:gd name="connsiteX2" fmla="*/ 1871296 w 1933483"/>
                <a:gd name="connsiteY2" fmla="*/ 296895 h 537951"/>
                <a:gd name="connsiteX0" fmla="*/ 0 w 1871296"/>
                <a:gd name="connsiteY0" fmla="*/ 543669 h 543669"/>
                <a:gd name="connsiteX1" fmla="*/ 914400 w 1871296"/>
                <a:gd name="connsiteY1" fmla="*/ 7338 h 543669"/>
                <a:gd name="connsiteX2" fmla="*/ 1871296 w 1871296"/>
                <a:gd name="connsiteY2" fmla="*/ 302613 h 543669"/>
              </a:gdLst>
              <a:ahLst/>
              <a:cxnLst>
                <a:cxn ang="0">
                  <a:pos x="connsiteX0" y="connsiteY0"/>
                </a:cxn>
                <a:cxn ang="0">
                  <a:pos x="connsiteX1" y="connsiteY1"/>
                </a:cxn>
                <a:cxn ang="0">
                  <a:pos x="connsiteX2" y="connsiteY2"/>
                </a:cxn>
              </a:cxnLst>
              <a:rect l="l" t="t" r="r" b="b"/>
              <a:pathLst>
                <a:path w="1871296" h="543669">
                  <a:moveTo>
                    <a:pt x="0" y="543669"/>
                  </a:moveTo>
                  <a:cubicBezTo>
                    <a:pt x="299671" y="291623"/>
                    <a:pt x="602517" y="47514"/>
                    <a:pt x="914400" y="7338"/>
                  </a:cubicBezTo>
                  <a:cubicBezTo>
                    <a:pt x="1226283" y="-32838"/>
                    <a:pt x="1575288" y="95627"/>
                    <a:pt x="1871296" y="302613"/>
                  </a:cubicBezTo>
                </a:path>
              </a:pathLst>
            </a:cu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57" name="对话气泡: 椭圆形 156"/>
            <p:cNvSpPr/>
            <p:nvPr/>
          </p:nvSpPr>
          <p:spPr>
            <a:xfrm flipH="1">
              <a:off x="4718423" y="1660268"/>
              <a:ext cx="494514" cy="331324"/>
            </a:xfrm>
            <a:prstGeom prst="wedgeEllipseCallout">
              <a:avLst>
                <a:gd name="adj1" fmla="val 23825"/>
                <a:gd name="adj2" fmla="val 62500"/>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1799"/>
            </a:p>
          </p:txBody>
        </p:sp>
        <p:sp>
          <p:nvSpPr>
            <p:cNvPr id="158" name="任意多边形: 形状 157"/>
            <p:cNvSpPr>
              <a:spLocks/>
            </p:cNvSpPr>
            <p:nvPr/>
          </p:nvSpPr>
          <p:spPr bwMode="auto">
            <a:xfrm>
              <a:off x="4587532" y="1134050"/>
              <a:ext cx="175772" cy="20992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99"/>
            </a:p>
          </p:txBody>
        </p:sp>
        <p:sp>
          <p:nvSpPr>
            <p:cNvPr id="159" name="任意多边形: 形状 158"/>
            <p:cNvSpPr>
              <a:spLocks/>
            </p:cNvSpPr>
            <p:nvPr/>
          </p:nvSpPr>
          <p:spPr bwMode="auto">
            <a:xfrm>
              <a:off x="4185311" y="1682320"/>
              <a:ext cx="215631" cy="225945"/>
            </a:xfrm>
            <a:custGeom>
              <a:avLst/>
              <a:gdLst>
                <a:gd name="connsiteX0" fmla="*/ 75115 w 321487"/>
                <a:gd name="connsiteY0" fmla="*/ 204009 h 336863"/>
                <a:gd name="connsiteX1" fmla="*/ 94628 w 321487"/>
                <a:gd name="connsiteY1" fmla="*/ 207993 h 336863"/>
                <a:gd name="connsiteX2" fmla="*/ 114472 w 321487"/>
                <a:gd name="connsiteY2" fmla="*/ 225257 h 336863"/>
                <a:gd name="connsiteX3" fmla="*/ 156805 w 321487"/>
                <a:gd name="connsiteY3" fmla="*/ 239866 h 336863"/>
                <a:gd name="connsiteX4" fmla="*/ 170035 w 321487"/>
                <a:gd name="connsiteY4" fmla="*/ 239866 h 336863"/>
                <a:gd name="connsiteX5" fmla="*/ 212368 w 321487"/>
                <a:gd name="connsiteY5" fmla="*/ 225257 h 336863"/>
                <a:gd name="connsiteX6" fmla="*/ 230889 w 321487"/>
                <a:gd name="connsiteY6" fmla="*/ 207993 h 336863"/>
                <a:gd name="connsiteX7" fmla="*/ 269254 w 321487"/>
                <a:gd name="connsiteY7" fmla="*/ 215961 h 336863"/>
                <a:gd name="connsiteX8" fmla="*/ 310264 w 321487"/>
                <a:gd name="connsiteY8" fmla="*/ 286346 h 336863"/>
                <a:gd name="connsiteX9" fmla="*/ 316879 w 321487"/>
                <a:gd name="connsiteY9" fmla="*/ 302282 h 336863"/>
                <a:gd name="connsiteX10" fmla="*/ 319524 w 321487"/>
                <a:gd name="connsiteY10" fmla="*/ 327514 h 336863"/>
                <a:gd name="connsiteX11" fmla="*/ 295712 w 321487"/>
                <a:gd name="connsiteY11" fmla="*/ 336810 h 336863"/>
                <a:gd name="connsiteX12" fmla="*/ 28482 w 321487"/>
                <a:gd name="connsiteY12" fmla="*/ 336810 h 336863"/>
                <a:gd name="connsiteX13" fmla="*/ 2024 w 321487"/>
                <a:gd name="connsiteY13" fmla="*/ 327514 h 336863"/>
                <a:gd name="connsiteX14" fmla="*/ 3347 w 321487"/>
                <a:gd name="connsiteY14" fmla="*/ 302282 h 336863"/>
                <a:gd name="connsiteX15" fmla="*/ 11284 w 321487"/>
                <a:gd name="connsiteY15" fmla="*/ 286346 h 336863"/>
                <a:gd name="connsiteX16" fmla="*/ 53618 w 321487"/>
                <a:gd name="connsiteY16" fmla="*/ 215961 h 336863"/>
                <a:gd name="connsiteX17" fmla="*/ 75115 w 321487"/>
                <a:gd name="connsiteY17" fmla="*/ 204009 h 336863"/>
                <a:gd name="connsiteX18" fmla="*/ 160774 w 321487"/>
                <a:gd name="connsiteY18" fmla="*/ 0 h 336863"/>
                <a:gd name="connsiteX19" fmla="*/ 245706 w 321487"/>
                <a:gd name="connsiteY19" fmla="*/ 100013 h 336863"/>
                <a:gd name="connsiteX20" fmla="*/ 160774 w 321487"/>
                <a:gd name="connsiteY20" fmla="*/ 200026 h 336863"/>
                <a:gd name="connsiteX21" fmla="*/ 75842 w 321487"/>
                <a:gd name="connsiteY21" fmla="*/ 100013 h 336863"/>
                <a:gd name="connsiteX22" fmla="*/ 160774 w 321487"/>
                <a:gd name="connsiteY22" fmla="*/ 0 h 33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487" h="336863">
                  <a:moveTo>
                    <a:pt x="75115" y="204009"/>
                  </a:moveTo>
                  <a:cubicBezTo>
                    <a:pt x="82391" y="203345"/>
                    <a:pt x="89337" y="205337"/>
                    <a:pt x="94628" y="207993"/>
                  </a:cubicBezTo>
                  <a:cubicBezTo>
                    <a:pt x="101243" y="211977"/>
                    <a:pt x="109180" y="221273"/>
                    <a:pt x="114472" y="225257"/>
                  </a:cubicBezTo>
                  <a:cubicBezTo>
                    <a:pt x="121087" y="231897"/>
                    <a:pt x="134316" y="239866"/>
                    <a:pt x="156805" y="239866"/>
                  </a:cubicBezTo>
                  <a:cubicBezTo>
                    <a:pt x="170035" y="239866"/>
                    <a:pt x="170035" y="239866"/>
                    <a:pt x="170035" y="239866"/>
                  </a:cubicBezTo>
                  <a:cubicBezTo>
                    <a:pt x="191201" y="239866"/>
                    <a:pt x="204431" y="231897"/>
                    <a:pt x="212368" y="225257"/>
                  </a:cubicBezTo>
                  <a:cubicBezTo>
                    <a:pt x="217660" y="221273"/>
                    <a:pt x="224274" y="210649"/>
                    <a:pt x="230889" y="207993"/>
                  </a:cubicBezTo>
                  <a:cubicBezTo>
                    <a:pt x="241472" y="202681"/>
                    <a:pt x="256024" y="200025"/>
                    <a:pt x="269254" y="215961"/>
                  </a:cubicBezTo>
                  <a:cubicBezTo>
                    <a:pt x="291743" y="241194"/>
                    <a:pt x="310264" y="286346"/>
                    <a:pt x="310264" y="286346"/>
                  </a:cubicBezTo>
                  <a:cubicBezTo>
                    <a:pt x="316879" y="302282"/>
                    <a:pt x="316879" y="302282"/>
                    <a:pt x="316879" y="302282"/>
                  </a:cubicBezTo>
                  <a:cubicBezTo>
                    <a:pt x="320847" y="308922"/>
                    <a:pt x="323493" y="320874"/>
                    <a:pt x="319524" y="327514"/>
                  </a:cubicBezTo>
                  <a:cubicBezTo>
                    <a:pt x="311587" y="338138"/>
                    <a:pt x="295712" y="336810"/>
                    <a:pt x="295712" y="336810"/>
                  </a:cubicBezTo>
                  <a:lnTo>
                    <a:pt x="28482" y="336810"/>
                  </a:lnTo>
                  <a:cubicBezTo>
                    <a:pt x="28482" y="336810"/>
                    <a:pt x="9962" y="338138"/>
                    <a:pt x="2024" y="327514"/>
                  </a:cubicBezTo>
                  <a:cubicBezTo>
                    <a:pt x="-1945" y="320874"/>
                    <a:pt x="701" y="308922"/>
                    <a:pt x="3347" y="302282"/>
                  </a:cubicBezTo>
                  <a:cubicBezTo>
                    <a:pt x="11284" y="286346"/>
                    <a:pt x="11284" y="286346"/>
                    <a:pt x="11284" y="286346"/>
                  </a:cubicBezTo>
                  <a:cubicBezTo>
                    <a:pt x="11284" y="286346"/>
                    <a:pt x="31128" y="241194"/>
                    <a:pt x="53618" y="215961"/>
                  </a:cubicBezTo>
                  <a:cubicBezTo>
                    <a:pt x="60233" y="207993"/>
                    <a:pt x="67839" y="204673"/>
                    <a:pt x="75115" y="204009"/>
                  </a:cubicBezTo>
                  <a:close/>
                  <a:moveTo>
                    <a:pt x="160774" y="0"/>
                  </a:moveTo>
                  <a:cubicBezTo>
                    <a:pt x="207681" y="0"/>
                    <a:pt x="245706" y="44777"/>
                    <a:pt x="245706" y="100013"/>
                  </a:cubicBezTo>
                  <a:cubicBezTo>
                    <a:pt x="245706" y="155249"/>
                    <a:pt x="207681" y="200026"/>
                    <a:pt x="160774" y="200026"/>
                  </a:cubicBezTo>
                  <a:cubicBezTo>
                    <a:pt x="113867" y="200026"/>
                    <a:pt x="75842" y="155249"/>
                    <a:pt x="75842" y="100013"/>
                  </a:cubicBezTo>
                  <a:cubicBezTo>
                    <a:pt x="75842" y="44777"/>
                    <a:pt x="113867" y="0"/>
                    <a:pt x="160774"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99"/>
            </a:p>
          </p:txBody>
        </p:sp>
        <p:sp>
          <p:nvSpPr>
            <p:cNvPr id="160" name="任意多边形: 形状 159"/>
            <p:cNvSpPr>
              <a:spLocks noChangeAspect="1"/>
            </p:cNvSpPr>
            <p:nvPr/>
          </p:nvSpPr>
          <p:spPr bwMode="auto">
            <a:xfrm>
              <a:off x="4689968" y="2319675"/>
              <a:ext cx="149234" cy="138506"/>
            </a:xfrm>
            <a:custGeom>
              <a:avLst/>
              <a:gdLst>
                <a:gd name="connsiteX0" fmla="*/ 288132 w 338138"/>
                <a:gd name="connsiteY0" fmla="*/ 223343 h 313831"/>
                <a:gd name="connsiteX1" fmla="*/ 279400 w 338138"/>
                <a:gd name="connsiteY1" fmla="*/ 231281 h 313831"/>
                <a:gd name="connsiteX2" fmla="*/ 288132 w 338138"/>
                <a:gd name="connsiteY2" fmla="*/ 239219 h 313831"/>
                <a:gd name="connsiteX3" fmla="*/ 296864 w 338138"/>
                <a:gd name="connsiteY3" fmla="*/ 231281 h 313831"/>
                <a:gd name="connsiteX4" fmla="*/ 288132 w 338138"/>
                <a:gd name="connsiteY4" fmla="*/ 223343 h 313831"/>
                <a:gd name="connsiteX5" fmla="*/ 261938 w 338138"/>
                <a:gd name="connsiteY5" fmla="*/ 223343 h 313831"/>
                <a:gd name="connsiteX6" fmla="*/ 254000 w 338138"/>
                <a:gd name="connsiteY6" fmla="*/ 231281 h 313831"/>
                <a:gd name="connsiteX7" fmla="*/ 261938 w 338138"/>
                <a:gd name="connsiteY7" fmla="*/ 239219 h 313831"/>
                <a:gd name="connsiteX8" fmla="*/ 269876 w 338138"/>
                <a:gd name="connsiteY8" fmla="*/ 231281 h 313831"/>
                <a:gd name="connsiteX9" fmla="*/ 261938 w 338138"/>
                <a:gd name="connsiteY9" fmla="*/ 223343 h 313831"/>
                <a:gd name="connsiteX10" fmla="*/ 116535 w 338138"/>
                <a:gd name="connsiteY10" fmla="*/ 45543 h 313831"/>
                <a:gd name="connsiteX11" fmla="*/ 141773 w 338138"/>
                <a:gd name="connsiteY11" fmla="*/ 88073 h 313831"/>
                <a:gd name="connsiteX12" fmla="*/ 108565 w 338138"/>
                <a:gd name="connsiteY12" fmla="*/ 102693 h 313831"/>
                <a:gd name="connsiteX13" fmla="*/ 87312 w 338138"/>
                <a:gd name="connsiteY13" fmla="*/ 74783 h 313831"/>
                <a:gd name="connsiteX14" fmla="*/ 116535 w 338138"/>
                <a:gd name="connsiteY14" fmla="*/ 45543 h 313831"/>
                <a:gd name="connsiteX15" fmla="*/ 254349 w 338138"/>
                <a:gd name="connsiteY15" fmla="*/ 30428 h 313831"/>
                <a:gd name="connsiteX16" fmla="*/ 275361 w 338138"/>
                <a:gd name="connsiteY16" fmla="*/ 48787 h 313831"/>
                <a:gd name="connsiteX17" fmla="*/ 255662 w 338138"/>
                <a:gd name="connsiteY17" fmla="*/ 85507 h 313831"/>
                <a:gd name="connsiteX18" fmla="*/ 266168 w 338138"/>
                <a:gd name="connsiteY18" fmla="*/ 89441 h 313831"/>
                <a:gd name="connsiteX19" fmla="*/ 289806 w 338138"/>
                <a:gd name="connsiteY19" fmla="*/ 80261 h 313831"/>
                <a:gd name="connsiteX20" fmla="*/ 287180 w 338138"/>
                <a:gd name="connsiteY20" fmla="*/ 109113 h 313831"/>
                <a:gd name="connsiteX21" fmla="*/ 225458 w 338138"/>
                <a:gd name="connsiteY21" fmla="*/ 111735 h 313831"/>
                <a:gd name="connsiteX22" fmla="*/ 92823 w 338138"/>
                <a:gd name="connsiteY22" fmla="*/ 166815 h 313831"/>
                <a:gd name="connsiteX23" fmla="*/ 75751 w 338138"/>
                <a:gd name="connsiteY23" fmla="*/ 127472 h 313831"/>
                <a:gd name="connsiteX24" fmla="*/ 208386 w 338138"/>
                <a:gd name="connsiteY24" fmla="*/ 72393 h 313831"/>
                <a:gd name="connsiteX25" fmla="*/ 242530 w 338138"/>
                <a:gd name="connsiteY25" fmla="*/ 33050 h 313831"/>
                <a:gd name="connsiteX26" fmla="*/ 254349 w 338138"/>
                <a:gd name="connsiteY26" fmla="*/ 30428 h 313831"/>
                <a:gd name="connsiteX27" fmla="*/ 186871 w 338138"/>
                <a:gd name="connsiteY27" fmla="*/ 24906 h 313831"/>
                <a:gd name="connsiteX28" fmla="*/ 231775 w 338138"/>
                <a:gd name="connsiteY28" fmla="*/ 24906 h 313831"/>
                <a:gd name="connsiteX29" fmla="*/ 207282 w 338138"/>
                <a:gd name="connsiteY29" fmla="*/ 48190 h 313831"/>
                <a:gd name="connsiteX30" fmla="*/ 201839 w 338138"/>
                <a:gd name="connsiteY30" fmla="*/ 59831 h 313831"/>
                <a:gd name="connsiteX31" fmla="*/ 184150 w 338138"/>
                <a:gd name="connsiteY31" fmla="*/ 45603 h 313831"/>
                <a:gd name="connsiteX32" fmla="*/ 186871 w 338138"/>
                <a:gd name="connsiteY32" fmla="*/ 24906 h 313831"/>
                <a:gd name="connsiteX33" fmla="*/ 18492 w 338138"/>
                <a:gd name="connsiteY33" fmla="*/ 24906 h 313831"/>
                <a:gd name="connsiteX34" fmla="*/ 43588 w 338138"/>
                <a:gd name="connsiteY34" fmla="*/ 24906 h 313831"/>
                <a:gd name="connsiteX35" fmla="*/ 46230 w 338138"/>
                <a:gd name="connsiteY35" fmla="*/ 46015 h 313831"/>
                <a:gd name="connsiteX36" fmla="*/ 29059 w 338138"/>
                <a:gd name="connsiteY36" fmla="*/ 63166 h 313831"/>
                <a:gd name="connsiteX37" fmla="*/ 31700 w 338138"/>
                <a:gd name="connsiteY37" fmla="*/ 96148 h 313831"/>
                <a:gd name="connsiteX38" fmla="*/ 31700 w 338138"/>
                <a:gd name="connsiteY38" fmla="*/ 206969 h 313831"/>
                <a:gd name="connsiteX39" fmla="*/ 39626 w 338138"/>
                <a:gd name="connsiteY39" fmla="*/ 214884 h 313831"/>
                <a:gd name="connsiteX40" fmla="*/ 298512 w 338138"/>
                <a:gd name="connsiteY40" fmla="*/ 214884 h 313831"/>
                <a:gd name="connsiteX41" fmla="*/ 306438 w 338138"/>
                <a:gd name="connsiteY41" fmla="*/ 206969 h 313831"/>
                <a:gd name="connsiteX42" fmla="*/ 306438 w 338138"/>
                <a:gd name="connsiteY42" fmla="*/ 104064 h 313831"/>
                <a:gd name="connsiteX43" fmla="*/ 306438 w 338138"/>
                <a:gd name="connsiteY43" fmla="*/ 77678 h 313831"/>
                <a:gd name="connsiteX44" fmla="*/ 274737 w 338138"/>
                <a:gd name="connsiteY44" fmla="*/ 61846 h 313831"/>
                <a:gd name="connsiteX45" fmla="*/ 281341 w 338138"/>
                <a:gd name="connsiteY45" fmla="*/ 59208 h 313831"/>
                <a:gd name="connsiteX46" fmla="*/ 280021 w 338138"/>
                <a:gd name="connsiteY46" fmla="*/ 24906 h 313831"/>
                <a:gd name="connsiteX47" fmla="*/ 319646 w 338138"/>
                <a:gd name="connsiteY47" fmla="*/ 24906 h 313831"/>
                <a:gd name="connsiteX48" fmla="*/ 338138 w 338138"/>
                <a:gd name="connsiteY48" fmla="*/ 43376 h 313831"/>
                <a:gd name="connsiteX49" fmla="*/ 338138 w 338138"/>
                <a:gd name="connsiteY49" fmla="*/ 234674 h 313831"/>
                <a:gd name="connsiteX50" fmla="*/ 319646 w 338138"/>
                <a:gd name="connsiteY50" fmla="*/ 251825 h 313831"/>
                <a:gd name="connsiteX51" fmla="*/ 200769 w 338138"/>
                <a:gd name="connsiteY51" fmla="*/ 251825 h 313831"/>
                <a:gd name="connsiteX52" fmla="*/ 216620 w 338138"/>
                <a:gd name="connsiteY52" fmla="*/ 290084 h 313831"/>
                <a:gd name="connsiteX53" fmla="*/ 224545 w 338138"/>
                <a:gd name="connsiteY53" fmla="*/ 290084 h 313831"/>
                <a:gd name="connsiteX54" fmla="*/ 235112 w 338138"/>
                <a:gd name="connsiteY54" fmla="*/ 301958 h 313831"/>
                <a:gd name="connsiteX55" fmla="*/ 224545 w 338138"/>
                <a:gd name="connsiteY55" fmla="*/ 313831 h 313831"/>
                <a:gd name="connsiteX56" fmla="*/ 113593 w 338138"/>
                <a:gd name="connsiteY56" fmla="*/ 313831 h 313831"/>
                <a:gd name="connsiteX57" fmla="*/ 103026 w 338138"/>
                <a:gd name="connsiteY57" fmla="*/ 301958 h 313831"/>
                <a:gd name="connsiteX58" fmla="*/ 113593 w 338138"/>
                <a:gd name="connsiteY58" fmla="*/ 290084 h 313831"/>
                <a:gd name="connsiteX59" fmla="*/ 121518 w 338138"/>
                <a:gd name="connsiteY59" fmla="*/ 290084 h 313831"/>
                <a:gd name="connsiteX60" fmla="*/ 137369 w 338138"/>
                <a:gd name="connsiteY60" fmla="*/ 251825 h 313831"/>
                <a:gd name="connsiteX61" fmla="*/ 18492 w 338138"/>
                <a:gd name="connsiteY61" fmla="*/ 251825 h 313831"/>
                <a:gd name="connsiteX62" fmla="*/ 0 w 338138"/>
                <a:gd name="connsiteY62" fmla="*/ 234674 h 313831"/>
                <a:gd name="connsiteX63" fmla="*/ 0 w 338138"/>
                <a:gd name="connsiteY63" fmla="*/ 43376 h 313831"/>
                <a:gd name="connsiteX64" fmla="*/ 18492 w 338138"/>
                <a:gd name="connsiteY64" fmla="*/ 24906 h 313831"/>
                <a:gd name="connsiteX65" fmla="*/ 109666 w 338138"/>
                <a:gd name="connsiteY65" fmla="*/ 1 h 313831"/>
                <a:gd name="connsiteX66" fmla="*/ 126932 w 338138"/>
                <a:gd name="connsiteY66" fmla="*/ 267 h 313831"/>
                <a:gd name="connsiteX67" fmla="*/ 133580 w 338138"/>
                <a:gd name="connsiteY67" fmla="*/ 18637 h 313831"/>
                <a:gd name="connsiteX68" fmla="*/ 144218 w 338138"/>
                <a:gd name="connsiteY68" fmla="*/ 22573 h 313831"/>
                <a:gd name="connsiteX69" fmla="*/ 177460 w 338138"/>
                <a:gd name="connsiteY69" fmla="*/ 29134 h 313831"/>
                <a:gd name="connsiteX70" fmla="*/ 168152 w 338138"/>
                <a:gd name="connsiteY70" fmla="*/ 47504 h 313831"/>
                <a:gd name="connsiteX71" fmla="*/ 173471 w 338138"/>
                <a:gd name="connsiteY71" fmla="*/ 58001 h 313831"/>
                <a:gd name="connsiteX72" fmla="*/ 192087 w 338138"/>
                <a:gd name="connsiteY72" fmla="*/ 67186 h 313831"/>
                <a:gd name="connsiteX73" fmla="*/ 154855 w 338138"/>
                <a:gd name="connsiteY73" fmla="*/ 82931 h 313831"/>
                <a:gd name="connsiteX74" fmla="*/ 116294 w 338138"/>
                <a:gd name="connsiteY74" fmla="*/ 35695 h 313831"/>
                <a:gd name="connsiteX75" fmla="*/ 76403 w 338138"/>
                <a:gd name="connsiteY75" fmla="*/ 75059 h 313831"/>
                <a:gd name="connsiteX76" fmla="*/ 93689 w 338138"/>
                <a:gd name="connsiteY76" fmla="*/ 107862 h 313831"/>
                <a:gd name="connsiteX77" fmla="*/ 59117 w 338138"/>
                <a:gd name="connsiteY77" fmla="*/ 124919 h 313831"/>
                <a:gd name="connsiteX78" fmla="*/ 63106 w 338138"/>
                <a:gd name="connsiteY78" fmla="*/ 102613 h 313831"/>
                <a:gd name="connsiteX79" fmla="*/ 59117 w 338138"/>
                <a:gd name="connsiteY79" fmla="*/ 92116 h 313831"/>
                <a:gd name="connsiteX80" fmla="*/ 40501 w 338138"/>
                <a:gd name="connsiteY80" fmla="*/ 63249 h 313831"/>
                <a:gd name="connsiteX81" fmla="*/ 59117 w 338138"/>
                <a:gd name="connsiteY81" fmla="*/ 58001 h 313831"/>
                <a:gd name="connsiteX82" fmla="*/ 63106 w 338138"/>
                <a:gd name="connsiteY82" fmla="*/ 47504 h 313831"/>
                <a:gd name="connsiteX83" fmla="*/ 69755 w 338138"/>
                <a:gd name="connsiteY83" fmla="*/ 14700 h 313831"/>
                <a:gd name="connsiteX84" fmla="*/ 88370 w 338138"/>
                <a:gd name="connsiteY84" fmla="*/ 22573 h 313831"/>
                <a:gd name="connsiteX85" fmla="*/ 99008 w 338138"/>
                <a:gd name="connsiteY85" fmla="*/ 18637 h 313831"/>
                <a:gd name="connsiteX86" fmla="*/ 109666 w 338138"/>
                <a:gd name="connsiteY86" fmla="*/ 1 h 3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8138" h="313831">
                  <a:moveTo>
                    <a:pt x="288132" y="223343"/>
                  </a:moveTo>
                  <a:cubicBezTo>
                    <a:pt x="283309" y="223343"/>
                    <a:pt x="279400" y="226897"/>
                    <a:pt x="279400" y="231281"/>
                  </a:cubicBezTo>
                  <a:cubicBezTo>
                    <a:pt x="279400" y="235665"/>
                    <a:pt x="283309" y="239219"/>
                    <a:pt x="288132" y="239219"/>
                  </a:cubicBezTo>
                  <a:cubicBezTo>
                    <a:pt x="292955" y="239219"/>
                    <a:pt x="296864" y="235665"/>
                    <a:pt x="296864" y="231281"/>
                  </a:cubicBezTo>
                  <a:cubicBezTo>
                    <a:pt x="296864" y="226897"/>
                    <a:pt x="292955" y="223343"/>
                    <a:pt x="288132" y="223343"/>
                  </a:cubicBezTo>
                  <a:close/>
                  <a:moveTo>
                    <a:pt x="261938" y="223343"/>
                  </a:moveTo>
                  <a:cubicBezTo>
                    <a:pt x="257554" y="223343"/>
                    <a:pt x="254000" y="226897"/>
                    <a:pt x="254000" y="231281"/>
                  </a:cubicBezTo>
                  <a:cubicBezTo>
                    <a:pt x="254000" y="235665"/>
                    <a:pt x="257554" y="239219"/>
                    <a:pt x="261938" y="239219"/>
                  </a:cubicBezTo>
                  <a:cubicBezTo>
                    <a:pt x="266322" y="239219"/>
                    <a:pt x="269876" y="235665"/>
                    <a:pt x="269876" y="231281"/>
                  </a:cubicBezTo>
                  <a:cubicBezTo>
                    <a:pt x="269876" y="226897"/>
                    <a:pt x="266322" y="223343"/>
                    <a:pt x="261938" y="223343"/>
                  </a:cubicBezTo>
                  <a:close/>
                  <a:moveTo>
                    <a:pt x="116535" y="45543"/>
                  </a:moveTo>
                  <a:cubicBezTo>
                    <a:pt x="137788" y="45543"/>
                    <a:pt x="152400" y="68137"/>
                    <a:pt x="141773" y="88073"/>
                  </a:cubicBezTo>
                  <a:cubicBezTo>
                    <a:pt x="141773" y="88073"/>
                    <a:pt x="141773" y="88073"/>
                    <a:pt x="108565" y="102693"/>
                  </a:cubicBezTo>
                  <a:cubicBezTo>
                    <a:pt x="96610" y="98706"/>
                    <a:pt x="87312" y="88073"/>
                    <a:pt x="87312" y="74783"/>
                  </a:cubicBezTo>
                  <a:cubicBezTo>
                    <a:pt x="87312" y="58834"/>
                    <a:pt x="100595" y="45543"/>
                    <a:pt x="116535" y="45543"/>
                  </a:cubicBezTo>
                  <a:close/>
                  <a:moveTo>
                    <a:pt x="254349" y="30428"/>
                  </a:moveTo>
                  <a:cubicBezTo>
                    <a:pt x="271421" y="26493"/>
                    <a:pt x="284553" y="44853"/>
                    <a:pt x="275361" y="48787"/>
                  </a:cubicBezTo>
                  <a:cubicBezTo>
                    <a:pt x="242530" y="63213"/>
                    <a:pt x="243843" y="57967"/>
                    <a:pt x="255662" y="85507"/>
                  </a:cubicBezTo>
                  <a:cubicBezTo>
                    <a:pt x="256976" y="89441"/>
                    <a:pt x="262228" y="92064"/>
                    <a:pt x="266168" y="89441"/>
                  </a:cubicBezTo>
                  <a:cubicBezTo>
                    <a:pt x="266168" y="89441"/>
                    <a:pt x="266168" y="89441"/>
                    <a:pt x="289806" y="80261"/>
                  </a:cubicBezTo>
                  <a:cubicBezTo>
                    <a:pt x="297685" y="76327"/>
                    <a:pt x="301625" y="99933"/>
                    <a:pt x="287180" y="109113"/>
                  </a:cubicBezTo>
                  <a:cubicBezTo>
                    <a:pt x="260915" y="124850"/>
                    <a:pt x="259602" y="123538"/>
                    <a:pt x="225458" y="111735"/>
                  </a:cubicBezTo>
                  <a:cubicBezTo>
                    <a:pt x="225458" y="111735"/>
                    <a:pt x="225458" y="111735"/>
                    <a:pt x="92823" y="166815"/>
                  </a:cubicBezTo>
                  <a:cubicBezTo>
                    <a:pt x="66559" y="177306"/>
                    <a:pt x="50800" y="137964"/>
                    <a:pt x="75751" y="127472"/>
                  </a:cubicBezTo>
                  <a:cubicBezTo>
                    <a:pt x="75751" y="127472"/>
                    <a:pt x="75751" y="127472"/>
                    <a:pt x="208386" y="72393"/>
                  </a:cubicBezTo>
                  <a:cubicBezTo>
                    <a:pt x="217579" y="54033"/>
                    <a:pt x="222832" y="38296"/>
                    <a:pt x="242530" y="33050"/>
                  </a:cubicBezTo>
                  <a:cubicBezTo>
                    <a:pt x="242530" y="33050"/>
                    <a:pt x="242530" y="33050"/>
                    <a:pt x="254349" y="30428"/>
                  </a:cubicBezTo>
                  <a:close/>
                  <a:moveTo>
                    <a:pt x="186871" y="24906"/>
                  </a:moveTo>
                  <a:cubicBezTo>
                    <a:pt x="186871" y="24906"/>
                    <a:pt x="186871" y="24906"/>
                    <a:pt x="231775" y="24906"/>
                  </a:cubicBezTo>
                  <a:cubicBezTo>
                    <a:pt x="220889" y="30080"/>
                    <a:pt x="212725" y="37841"/>
                    <a:pt x="207282" y="48190"/>
                  </a:cubicBezTo>
                  <a:cubicBezTo>
                    <a:pt x="207282" y="48190"/>
                    <a:pt x="207282" y="48190"/>
                    <a:pt x="201839" y="59831"/>
                  </a:cubicBezTo>
                  <a:cubicBezTo>
                    <a:pt x="200479" y="52070"/>
                    <a:pt x="193675" y="45603"/>
                    <a:pt x="184150" y="45603"/>
                  </a:cubicBezTo>
                  <a:cubicBezTo>
                    <a:pt x="190954" y="39135"/>
                    <a:pt x="190954" y="31374"/>
                    <a:pt x="186871" y="24906"/>
                  </a:cubicBezTo>
                  <a:close/>
                  <a:moveTo>
                    <a:pt x="18492" y="24906"/>
                  </a:moveTo>
                  <a:cubicBezTo>
                    <a:pt x="18492" y="24906"/>
                    <a:pt x="18492" y="24906"/>
                    <a:pt x="43588" y="24906"/>
                  </a:cubicBezTo>
                  <a:cubicBezTo>
                    <a:pt x="39626" y="32822"/>
                    <a:pt x="40946" y="40738"/>
                    <a:pt x="46230" y="46015"/>
                  </a:cubicBezTo>
                  <a:cubicBezTo>
                    <a:pt x="36984" y="46015"/>
                    <a:pt x="29059" y="53931"/>
                    <a:pt x="29059" y="63166"/>
                  </a:cubicBezTo>
                  <a:cubicBezTo>
                    <a:pt x="29059" y="82955"/>
                    <a:pt x="27738" y="89552"/>
                    <a:pt x="31700" y="96148"/>
                  </a:cubicBezTo>
                  <a:cubicBezTo>
                    <a:pt x="31700" y="96148"/>
                    <a:pt x="31700" y="96148"/>
                    <a:pt x="31700" y="206969"/>
                  </a:cubicBezTo>
                  <a:cubicBezTo>
                    <a:pt x="31700" y="210926"/>
                    <a:pt x="35663" y="214884"/>
                    <a:pt x="39626" y="214884"/>
                  </a:cubicBezTo>
                  <a:cubicBezTo>
                    <a:pt x="39626" y="214884"/>
                    <a:pt x="39626" y="214884"/>
                    <a:pt x="298512" y="214884"/>
                  </a:cubicBezTo>
                  <a:cubicBezTo>
                    <a:pt x="302475" y="214884"/>
                    <a:pt x="306438" y="210926"/>
                    <a:pt x="306438" y="206969"/>
                  </a:cubicBezTo>
                  <a:cubicBezTo>
                    <a:pt x="306438" y="206969"/>
                    <a:pt x="306438" y="206969"/>
                    <a:pt x="306438" y="104064"/>
                  </a:cubicBezTo>
                  <a:cubicBezTo>
                    <a:pt x="309079" y="96148"/>
                    <a:pt x="310400" y="86913"/>
                    <a:pt x="306438" y="77678"/>
                  </a:cubicBezTo>
                  <a:cubicBezTo>
                    <a:pt x="306438" y="59208"/>
                    <a:pt x="306438" y="61846"/>
                    <a:pt x="274737" y="61846"/>
                  </a:cubicBezTo>
                  <a:cubicBezTo>
                    <a:pt x="274737" y="61846"/>
                    <a:pt x="274737" y="61846"/>
                    <a:pt x="281341" y="59208"/>
                  </a:cubicBezTo>
                  <a:cubicBezTo>
                    <a:pt x="293229" y="53931"/>
                    <a:pt x="294550" y="38099"/>
                    <a:pt x="280021" y="24906"/>
                  </a:cubicBezTo>
                  <a:cubicBezTo>
                    <a:pt x="280021" y="24906"/>
                    <a:pt x="280021" y="24906"/>
                    <a:pt x="319646" y="24906"/>
                  </a:cubicBezTo>
                  <a:cubicBezTo>
                    <a:pt x="330213" y="24906"/>
                    <a:pt x="338138" y="34141"/>
                    <a:pt x="338138" y="43376"/>
                  </a:cubicBezTo>
                  <a:cubicBezTo>
                    <a:pt x="338138" y="43376"/>
                    <a:pt x="338138" y="43376"/>
                    <a:pt x="338138" y="234674"/>
                  </a:cubicBezTo>
                  <a:cubicBezTo>
                    <a:pt x="338138" y="243909"/>
                    <a:pt x="330213" y="251825"/>
                    <a:pt x="319646" y="251825"/>
                  </a:cubicBezTo>
                  <a:cubicBezTo>
                    <a:pt x="319646" y="251825"/>
                    <a:pt x="319646" y="251825"/>
                    <a:pt x="200769" y="251825"/>
                  </a:cubicBezTo>
                  <a:cubicBezTo>
                    <a:pt x="200769" y="251825"/>
                    <a:pt x="200769" y="251825"/>
                    <a:pt x="216620" y="290084"/>
                  </a:cubicBezTo>
                  <a:cubicBezTo>
                    <a:pt x="216620" y="290084"/>
                    <a:pt x="216620" y="290084"/>
                    <a:pt x="224545" y="290084"/>
                  </a:cubicBezTo>
                  <a:cubicBezTo>
                    <a:pt x="229828" y="290084"/>
                    <a:pt x="235112" y="295361"/>
                    <a:pt x="235112" y="301958"/>
                  </a:cubicBezTo>
                  <a:cubicBezTo>
                    <a:pt x="235112" y="308554"/>
                    <a:pt x="229828" y="313831"/>
                    <a:pt x="224545" y="313831"/>
                  </a:cubicBezTo>
                  <a:cubicBezTo>
                    <a:pt x="224545" y="313831"/>
                    <a:pt x="224545" y="313831"/>
                    <a:pt x="113593" y="313831"/>
                  </a:cubicBezTo>
                  <a:cubicBezTo>
                    <a:pt x="108310" y="313831"/>
                    <a:pt x="103026" y="308554"/>
                    <a:pt x="103026" y="301958"/>
                  </a:cubicBezTo>
                  <a:cubicBezTo>
                    <a:pt x="103026" y="295361"/>
                    <a:pt x="108310" y="290084"/>
                    <a:pt x="113593" y="290084"/>
                  </a:cubicBezTo>
                  <a:cubicBezTo>
                    <a:pt x="113593" y="290084"/>
                    <a:pt x="113593" y="290084"/>
                    <a:pt x="121518" y="290084"/>
                  </a:cubicBezTo>
                  <a:cubicBezTo>
                    <a:pt x="121518" y="290084"/>
                    <a:pt x="121518" y="290084"/>
                    <a:pt x="137369" y="251825"/>
                  </a:cubicBezTo>
                  <a:cubicBezTo>
                    <a:pt x="137369" y="251825"/>
                    <a:pt x="137369" y="251825"/>
                    <a:pt x="18492" y="251825"/>
                  </a:cubicBezTo>
                  <a:cubicBezTo>
                    <a:pt x="7925" y="251825"/>
                    <a:pt x="0" y="243909"/>
                    <a:pt x="0" y="234674"/>
                  </a:cubicBezTo>
                  <a:cubicBezTo>
                    <a:pt x="0" y="234674"/>
                    <a:pt x="0" y="234674"/>
                    <a:pt x="0" y="43376"/>
                  </a:cubicBezTo>
                  <a:cubicBezTo>
                    <a:pt x="0" y="34141"/>
                    <a:pt x="7925" y="24906"/>
                    <a:pt x="18492" y="24906"/>
                  </a:cubicBezTo>
                  <a:close/>
                  <a:moveTo>
                    <a:pt x="109666" y="1"/>
                  </a:moveTo>
                  <a:cubicBezTo>
                    <a:pt x="113718" y="21"/>
                    <a:pt x="119286" y="267"/>
                    <a:pt x="126932" y="267"/>
                  </a:cubicBezTo>
                  <a:cubicBezTo>
                    <a:pt x="134910" y="267"/>
                    <a:pt x="133580" y="10764"/>
                    <a:pt x="133580" y="18637"/>
                  </a:cubicBezTo>
                  <a:cubicBezTo>
                    <a:pt x="137569" y="19949"/>
                    <a:pt x="140229" y="21261"/>
                    <a:pt x="144218" y="22573"/>
                  </a:cubicBezTo>
                  <a:cubicBezTo>
                    <a:pt x="158845" y="6828"/>
                    <a:pt x="154855" y="8140"/>
                    <a:pt x="177460" y="29134"/>
                  </a:cubicBezTo>
                  <a:cubicBezTo>
                    <a:pt x="182779" y="35695"/>
                    <a:pt x="174801" y="40943"/>
                    <a:pt x="168152" y="47504"/>
                  </a:cubicBezTo>
                  <a:cubicBezTo>
                    <a:pt x="170812" y="50128"/>
                    <a:pt x="172142" y="54065"/>
                    <a:pt x="173471" y="58001"/>
                  </a:cubicBezTo>
                  <a:cubicBezTo>
                    <a:pt x="188098" y="58001"/>
                    <a:pt x="192087" y="55377"/>
                    <a:pt x="192087" y="67186"/>
                  </a:cubicBezTo>
                  <a:cubicBezTo>
                    <a:pt x="192087" y="67186"/>
                    <a:pt x="192087" y="67186"/>
                    <a:pt x="154855" y="82931"/>
                  </a:cubicBezTo>
                  <a:cubicBezTo>
                    <a:pt x="160174" y="58001"/>
                    <a:pt x="140229" y="35695"/>
                    <a:pt x="116294" y="35695"/>
                  </a:cubicBezTo>
                  <a:cubicBezTo>
                    <a:pt x="93689" y="35695"/>
                    <a:pt x="76403" y="52753"/>
                    <a:pt x="76403" y="75059"/>
                  </a:cubicBezTo>
                  <a:cubicBezTo>
                    <a:pt x="76403" y="88180"/>
                    <a:pt x="83052" y="101301"/>
                    <a:pt x="93689" y="107862"/>
                  </a:cubicBezTo>
                  <a:cubicBezTo>
                    <a:pt x="73744" y="117047"/>
                    <a:pt x="67095" y="118359"/>
                    <a:pt x="59117" y="124919"/>
                  </a:cubicBezTo>
                  <a:cubicBezTo>
                    <a:pt x="48479" y="114422"/>
                    <a:pt x="49809" y="115734"/>
                    <a:pt x="63106" y="102613"/>
                  </a:cubicBezTo>
                  <a:cubicBezTo>
                    <a:pt x="61776" y="98677"/>
                    <a:pt x="60447" y="96053"/>
                    <a:pt x="59117" y="92116"/>
                  </a:cubicBezTo>
                  <a:cubicBezTo>
                    <a:pt x="36512" y="92116"/>
                    <a:pt x="40501" y="94740"/>
                    <a:pt x="40501" y="63249"/>
                  </a:cubicBezTo>
                  <a:cubicBezTo>
                    <a:pt x="40501" y="55377"/>
                    <a:pt x="51139" y="58001"/>
                    <a:pt x="59117" y="58001"/>
                  </a:cubicBezTo>
                  <a:cubicBezTo>
                    <a:pt x="60447" y="54065"/>
                    <a:pt x="61776" y="50128"/>
                    <a:pt x="63106" y="47504"/>
                  </a:cubicBezTo>
                  <a:cubicBezTo>
                    <a:pt x="47150" y="31759"/>
                    <a:pt x="48479" y="35695"/>
                    <a:pt x="69755" y="14700"/>
                  </a:cubicBezTo>
                  <a:cubicBezTo>
                    <a:pt x="76403" y="8140"/>
                    <a:pt x="81722" y="17325"/>
                    <a:pt x="88370" y="22573"/>
                  </a:cubicBezTo>
                  <a:cubicBezTo>
                    <a:pt x="91030" y="21261"/>
                    <a:pt x="95019" y="19949"/>
                    <a:pt x="99008" y="18637"/>
                  </a:cubicBezTo>
                  <a:cubicBezTo>
                    <a:pt x="99008" y="1907"/>
                    <a:pt x="97512" y="-61"/>
                    <a:pt x="109666" y="1"/>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99"/>
            </a:p>
          </p:txBody>
        </p:sp>
        <p:sp>
          <p:nvSpPr>
            <p:cNvPr id="161" name="任意多边形: 形状 160"/>
            <p:cNvSpPr>
              <a:spLocks/>
            </p:cNvSpPr>
            <p:nvPr/>
          </p:nvSpPr>
          <p:spPr bwMode="auto">
            <a:xfrm>
              <a:off x="4866375" y="1725706"/>
              <a:ext cx="197621" cy="218100"/>
            </a:xfrm>
            <a:custGeom>
              <a:avLst/>
              <a:gdLst>
                <a:gd name="connsiteX0" fmla="*/ 89804 w 306388"/>
                <a:gd name="connsiteY0" fmla="*/ 211138 h 338138"/>
                <a:gd name="connsiteX1" fmla="*/ 125461 w 306388"/>
                <a:gd name="connsiteY1" fmla="*/ 283898 h 338138"/>
                <a:gd name="connsiteX2" fmla="*/ 142629 w 306388"/>
                <a:gd name="connsiteY2" fmla="*/ 234951 h 338138"/>
                <a:gd name="connsiteX3" fmla="*/ 153194 w 306388"/>
                <a:gd name="connsiteY3" fmla="*/ 236273 h 338138"/>
                <a:gd name="connsiteX4" fmla="*/ 163759 w 306388"/>
                <a:gd name="connsiteY4" fmla="*/ 234951 h 338138"/>
                <a:gd name="connsiteX5" fmla="*/ 180928 w 306388"/>
                <a:gd name="connsiteY5" fmla="*/ 281253 h 338138"/>
                <a:gd name="connsiteX6" fmla="*/ 213944 w 306388"/>
                <a:gd name="connsiteY6" fmla="*/ 211138 h 338138"/>
                <a:gd name="connsiteX7" fmla="*/ 265448 w 306388"/>
                <a:gd name="connsiteY7" fmla="*/ 234951 h 338138"/>
                <a:gd name="connsiteX8" fmla="*/ 306388 w 306388"/>
                <a:gd name="connsiteY8" fmla="*/ 293159 h 338138"/>
                <a:gd name="connsiteX9" fmla="*/ 306388 w 306388"/>
                <a:gd name="connsiteY9" fmla="*/ 338138 h 338138"/>
                <a:gd name="connsiteX10" fmla="*/ 0 w 306388"/>
                <a:gd name="connsiteY10" fmla="*/ 338138 h 338138"/>
                <a:gd name="connsiteX11" fmla="*/ 0 w 306388"/>
                <a:gd name="connsiteY11" fmla="*/ 293159 h 338138"/>
                <a:gd name="connsiteX12" fmla="*/ 40940 w 306388"/>
                <a:gd name="connsiteY12" fmla="*/ 234951 h 338138"/>
                <a:gd name="connsiteX13" fmla="*/ 89804 w 306388"/>
                <a:gd name="connsiteY13" fmla="*/ 211138 h 338138"/>
                <a:gd name="connsiteX14" fmla="*/ 153194 w 306388"/>
                <a:gd name="connsiteY14" fmla="*/ 11113 h 338138"/>
                <a:gd name="connsiteX15" fmla="*/ 63500 w 306388"/>
                <a:gd name="connsiteY15" fmla="*/ 86287 h 338138"/>
                <a:gd name="connsiteX16" fmla="*/ 64819 w 306388"/>
                <a:gd name="connsiteY16" fmla="*/ 87606 h 338138"/>
                <a:gd name="connsiteX17" fmla="*/ 67457 w 306388"/>
                <a:gd name="connsiteY17" fmla="*/ 88925 h 338138"/>
                <a:gd name="connsiteX18" fmla="*/ 74052 w 306388"/>
                <a:gd name="connsiteY18" fmla="*/ 96838 h 338138"/>
                <a:gd name="connsiteX19" fmla="*/ 153194 w 306388"/>
                <a:gd name="connsiteY19" fmla="*/ 30896 h 338138"/>
                <a:gd name="connsiteX20" fmla="*/ 231017 w 306388"/>
                <a:gd name="connsiteY20" fmla="*/ 96838 h 338138"/>
                <a:gd name="connsiteX21" fmla="*/ 242888 w 306388"/>
                <a:gd name="connsiteY21" fmla="*/ 87606 h 338138"/>
                <a:gd name="connsiteX22" fmla="*/ 153194 w 306388"/>
                <a:gd name="connsiteY22" fmla="*/ 11113 h 338138"/>
                <a:gd name="connsiteX23" fmla="*/ 153987 w 306388"/>
                <a:gd name="connsiteY23" fmla="*/ 0 h 338138"/>
                <a:gd name="connsiteX24" fmla="*/ 254038 w 306388"/>
                <a:gd name="connsiteY24" fmla="*/ 89535 h 338138"/>
                <a:gd name="connsiteX25" fmla="*/ 261937 w 306388"/>
                <a:gd name="connsiteY25" fmla="*/ 102702 h 338138"/>
                <a:gd name="connsiteX26" fmla="*/ 261937 w 306388"/>
                <a:gd name="connsiteY26" fmla="*/ 135620 h 338138"/>
                <a:gd name="connsiteX27" fmla="*/ 246140 w 306388"/>
                <a:gd name="connsiteY27" fmla="*/ 150103 h 338138"/>
                <a:gd name="connsiteX28" fmla="*/ 230342 w 306388"/>
                <a:gd name="connsiteY28" fmla="*/ 135620 h 338138"/>
                <a:gd name="connsiteX29" fmla="*/ 230342 w 306388"/>
                <a:gd name="connsiteY29" fmla="*/ 127719 h 338138"/>
                <a:gd name="connsiteX30" fmla="*/ 153987 w 306388"/>
                <a:gd name="connsiteY30" fmla="*/ 210671 h 338138"/>
                <a:gd name="connsiteX31" fmla="*/ 77632 w 306388"/>
                <a:gd name="connsiteY31" fmla="*/ 127719 h 338138"/>
                <a:gd name="connsiteX32" fmla="*/ 77632 w 306388"/>
                <a:gd name="connsiteY32" fmla="*/ 135620 h 338138"/>
                <a:gd name="connsiteX33" fmla="*/ 65784 w 306388"/>
                <a:gd name="connsiteY33" fmla="*/ 150103 h 338138"/>
                <a:gd name="connsiteX34" fmla="*/ 105278 w 306388"/>
                <a:gd name="connsiteY34" fmla="*/ 201454 h 338138"/>
                <a:gd name="connsiteX35" fmla="*/ 117126 w 306388"/>
                <a:gd name="connsiteY35" fmla="*/ 202771 h 338138"/>
                <a:gd name="connsiteX36" fmla="*/ 125025 w 306388"/>
                <a:gd name="connsiteY36" fmla="*/ 218571 h 338138"/>
                <a:gd name="connsiteX37" fmla="*/ 107911 w 306388"/>
                <a:gd name="connsiteY37" fmla="*/ 219888 h 338138"/>
                <a:gd name="connsiteX38" fmla="*/ 100012 w 306388"/>
                <a:gd name="connsiteY38" fmla="*/ 209354 h 338138"/>
                <a:gd name="connsiteX39" fmla="*/ 56568 w 306388"/>
                <a:gd name="connsiteY39" fmla="*/ 150103 h 338138"/>
                <a:gd name="connsiteX40" fmla="*/ 46037 w 306388"/>
                <a:gd name="connsiteY40" fmla="*/ 135620 h 338138"/>
                <a:gd name="connsiteX41" fmla="*/ 46037 w 306388"/>
                <a:gd name="connsiteY41" fmla="*/ 102702 h 338138"/>
                <a:gd name="connsiteX42" fmla="*/ 53936 w 306388"/>
                <a:gd name="connsiteY42" fmla="*/ 89535 h 338138"/>
                <a:gd name="connsiteX43" fmla="*/ 153987 w 30638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6388" h="338138">
                  <a:moveTo>
                    <a:pt x="89804" y="211138"/>
                  </a:moveTo>
                  <a:cubicBezTo>
                    <a:pt x="125461" y="283898"/>
                    <a:pt x="125461" y="283898"/>
                    <a:pt x="125461" y="283898"/>
                  </a:cubicBezTo>
                  <a:cubicBezTo>
                    <a:pt x="142629" y="234951"/>
                    <a:pt x="142629" y="234951"/>
                    <a:pt x="142629" y="234951"/>
                  </a:cubicBezTo>
                  <a:cubicBezTo>
                    <a:pt x="146591" y="236273"/>
                    <a:pt x="149232" y="236273"/>
                    <a:pt x="153194" y="236273"/>
                  </a:cubicBezTo>
                  <a:cubicBezTo>
                    <a:pt x="157156" y="236273"/>
                    <a:pt x="159797" y="236273"/>
                    <a:pt x="163759" y="234951"/>
                  </a:cubicBezTo>
                  <a:cubicBezTo>
                    <a:pt x="180928" y="281253"/>
                    <a:pt x="180928" y="281253"/>
                    <a:pt x="180928" y="281253"/>
                  </a:cubicBezTo>
                  <a:cubicBezTo>
                    <a:pt x="213944" y="211138"/>
                    <a:pt x="213944" y="211138"/>
                    <a:pt x="213944" y="211138"/>
                  </a:cubicBezTo>
                  <a:cubicBezTo>
                    <a:pt x="265448" y="234951"/>
                    <a:pt x="265448" y="234951"/>
                    <a:pt x="265448" y="234951"/>
                  </a:cubicBezTo>
                  <a:cubicBezTo>
                    <a:pt x="287899" y="245534"/>
                    <a:pt x="306388" y="271992"/>
                    <a:pt x="306388" y="293159"/>
                  </a:cubicBezTo>
                  <a:cubicBezTo>
                    <a:pt x="306388" y="338138"/>
                    <a:pt x="306388" y="338138"/>
                    <a:pt x="306388" y="338138"/>
                  </a:cubicBezTo>
                  <a:cubicBezTo>
                    <a:pt x="0" y="338138"/>
                    <a:pt x="0" y="338138"/>
                    <a:pt x="0" y="338138"/>
                  </a:cubicBezTo>
                  <a:cubicBezTo>
                    <a:pt x="0" y="293159"/>
                    <a:pt x="0" y="293159"/>
                    <a:pt x="0" y="293159"/>
                  </a:cubicBezTo>
                  <a:cubicBezTo>
                    <a:pt x="0" y="271992"/>
                    <a:pt x="18489" y="245534"/>
                    <a:pt x="40940" y="234951"/>
                  </a:cubicBezTo>
                  <a:cubicBezTo>
                    <a:pt x="89804" y="211138"/>
                    <a:pt x="89804" y="211138"/>
                    <a:pt x="89804" y="211138"/>
                  </a:cubicBezTo>
                  <a:close/>
                  <a:moveTo>
                    <a:pt x="153194" y="11113"/>
                  </a:moveTo>
                  <a:cubicBezTo>
                    <a:pt x="108347" y="11113"/>
                    <a:pt x="70095" y="44084"/>
                    <a:pt x="63500" y="86287"/>
                  </a:cubicBezTo>
                  <a:cubicBezTo>
                    <a:pt x="63500" y="86287"/>
                    <a:pt x="63500" y="86287"/>
                    <a:pt x="64819" y="87606"/>
                  </a:cubicBezTo>
                  <a:cubicBezTo>
                    <a:pt x="66138" y="87606"/>
                    <a:pt x="66138" y="87606"/>
                    <a:pt x="67457" y="88925"/>
                  </a:cubicBezTo>
                  <a:cubicBezTo>
                    <a:pt x="70095" y="90244"/>
                    <a:pt x="72733" y="92881"/>
                    <a:pt x="74052" y="96838"/>
                  </a:cubicBezTo>
                  <a:cubicBezTo>
                    <a:pt x="79329" y="53316"/>
                    <a:pt x="112304" y="30896"/>
                    <a:pt x="153194" y="30896"/>
                  </a:cubicBezTo>
                  <a:cubicBezTo>
                    <a:pt x="194084" y="30896"/>
                    <a:pt x="227060" y="53316"/>
                    <a:pt x="231017" y="96838"/>
                  </a:cubicBezTo>
                  <a:cubicBezTo>
                    <a:pt x="233655" y="91563"/>
                    <a:pt x="238931" y="88925"/>
                    <a:pt x="242888" y="87606"/>
                  </a:cubicBezTo>
                  <a:cubicBezTo>
                    <a:pt x="236293" y="44084"/>
                    <a:pt x="199360" y="11113"/>
                    <a:pt x="153194" y="11113"/>
                  </a:cubicBezTo>
                  <a:close/>
                  <a:moveTo>
                    <a:pt x="153987" y="0"/>
                  </a:moveTo>
                  <a:cubicBezTo>
                    <a:pt x="205329" y="0"/>
                    <a:pt x="248773" y="39501"/>
                    <a:pt x="254038" y="89535"/>
                  </a:cubicBezTo>
                  <a:cubicBezTo>
                    <a:pt x="259304" y="92169"/>
                    <a:pt x="261937" y="97435"/>
                    <a:pt x="261937" y="102702"/>
                  </a:cubicBezTo>
                  <a:cubicBezTo>
                    <a:pt x="261937" y="135620"/>
                    <a:pt x="261937" y="135620"/>
                    <a:pt x="261937" y="135620"/>
                  </a:cubicBezTo>
                  <a:cubicBezTo>
                    <a:pt x="261937" y="143520"/>
                    <a:pt x="255355" y="150103"/>
                    <a:pt x="246140" y="150103"/>
                  </a:cubicBezTo>
                  <a:cubicBezTo>
                    <a:pt x="236924" y="150103"/>
                    <a:pt x="230342" y="143520"/>
                    <a:pt x="230342" y="135620"/>
                  </a:cubicBezTo>
                  <a:cubicBezTo>
                    <a:pt x="230342" y="127719"/>
                    <a:pt x="230342" y="127719"/>
                    <a:pt x="230342" y="127719"/>
                  </a:cubicBezTo>
                  <a:cubicBezTo>
                    <a:pt x="222443" y="171170"/>
                    <a:pt x="190848" y="210671"/>
                    <a:pt x="153987" y="210671"/>
                  </a:cubicBezTo>
                  <a:cubicBezTo>
                    <a:pt x="117126" y="210671"/>
                    <a:pt x="85531" y="171170"/>
                    <a:pt x="77632" y="127719"/>
                  </a:cubicBezTo>
                  <a:cubicBezTo>
                    <a:pt x="77632" y="135620"/>
                    <a:pt x="77632" y="135620"/>
                    <a:pt x="77632" y="135620"/>
                  </a:cubicBezTo>
                  <a:cubicBezTo>
                    <a:pt x="77632" y="142203"/>
                    <a:pt x="72367" y="147470"/>
                    <a:pt x="65784" y="150103"/>
                  </a:cubicBezTo>
                  <a:cubicBezTo>
                    <a:pt x="72367" y="171170"/>
                    <a:pt x="86848" y="189604"/>
                    <a:pt x="105278" y="201454"/>
                  </a:cubicBezTo>
                  <a:cubicBezTo>
                    <a:pt x="109227" y="200138"/>
                    <a:pt x="113177" y="200138"/>
                    <a:pt x="117126" y="202771"/>
                  </a:cubicBezTo>
                  <a:cubicBezTo>
                    <a:pt x="125025" y="206721"/>
                    <a:pt x="127658" y="213304"/>
                    <a:pt x="125025" y="218571"/>
                  </a:cubicBezTo>
                  <a:cubicBezTo>
                    <a:pt x="122392" y="222521"/>
                    <a:pt x="114493" y="223838"/>
                    <a:pt x="107911" y="219888"/>
                  </a:cubicBezTo>
                  <a:cubicBezTo>
                    <a:pt x="102645" y="217255"/>
                    <a:pt x="100012" y="213304"/>
                    <a:pt x="100012" y="209354"/>
                  </a:cubicBezTo>
                  <a:cubicBezTo>
                    <a:pt x="77632" y="194871"/>
                    <a:pt x="61834" y="173804"/>
                    <a:pt x="56568" y="150103"/>
                  </a:cubicBezTo>
                  <a:cubicBezTo>
                    <a:pt x="49986" y="147470"/>
                    <a:pt x="46037" y="142203"/>
                    <a:pt x="46037" y="135620"/>
                  </a:cubicBezTo>
                  <a:cubicBezTo>
                    <a:pt x="46037" y="102702"/>
                    <a:pt x="46037" y="102702"/>
                    <a:pt x="46037" y="102702"/>
                  </a:cubicBezTo>
                  <a:cubicBezTo>
                    <a:pt x="46037" y="97435"/>
                    <a:pt x="48670" y="92169"/>
                    <a:pt x="53936" y="89535"/>
                  </a:cubicBezTo>
                  <a:cubicBezTo>
                    <a:pt x="59201" y="39501"/>
                    <a:pt x="102645" y="0"/>
                    <a:pt x="153987"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99"/>
            </a:p>
          </p:txBody>
        </p:sp>
        <p:sp>
          <p:nvSpPr>
            <p:cNvPr id="162" name="任意多边形: 形状 161"/>
            <p:cNvSpPr>
              <a:spLocks/>
            </p:cNvSpPr>
            <p:nvPr/>
          </p:nvSpPr>
          <p:spPr bwMode="auto">
            <a:xfrm>
              <a:off x="3817231" y="1312427"/>
              <a:ext cx="135319" cy="211935"/>
            </a:xfrm>
            <a:custGeom>
              <a:avLst/>
              <a:gdLst>
                <a:gd name="connsiteX0" fmla="*/ 98425 w 215900"/>
                <a:gd name="connsiteY0" fmla="*/ 295275 h 338138"/>
                <a:gd name="connsiteX1" fmla="*/ 98425 w 215900"/>
                <a:gd name="connsiteY1" fmla="*/ 303213 h 338138"/>
                <a:gd name="connsiteX2" fmla="*/ 107950 w 215900"/>
                <a:gd name="connsiteY2" fmla="*/ 311150 h 338138"/>
                <a:gd name="connsiteX3" fmla="*/ 117475 w 215900"/>
                <a:gd name="connsiteY3" fmla="*/ 303213 h 338138"/>
                <a:gd name="connsiteX4" fmla="*/ 117475 w 215900"/>
                <a:gd name="connsiteY4" fmla="*/ 295275 h 338138"/>
                <a:gd name="connsiteX5" fmla="*/ 98425 w 215900"/>
                <a:gd name="connsiteY5" fmla="*/ 295275 h 338138"/>
                <a:gd name="connsiteX6" fmla="*/ 85725 w 215900"/>
                <a:gd name="connsiteY6" fmla="*/ 31750 h 338138"/>
                <a:gd name="connsiteX7" fmla="*/ 124090 w 215900"/>
                <a:gd name="connsiteY7" fmla="*/ 31750 h 338138"/>
                <a:gd name="connsiteX8" fmla="*/ 133350 w 215900"/>
                <a:gd name="connsiteY8" fmla="*/ 41153 h 338138"/>
                <a:gd name="connsiteX9" fmla="*/ 124090 w 215900"/>
                <a:gd name="connsiteY9" fmla="*/ 49213 h 338138"/>
                <a:gd name="connsiteX10" fmla="*/ 85725 w 215900"/>
                <a:gd name="connsiteY10" fmla="*/ 49213 h 338138"/>
                <a:gd name="connsiteX11" fmla="*/ 77787 w 215900"/>
                <a:gd name="connsiteY11" fmla="*/ 41153 h 338138"/>
                <a:gd name="connsiteX12" fmla="*/ 85725 w 215900"/>
                <a:gd name="connsiteY12" fmla="*/ 31750 h 338138"/>
                <a:gd name="connsiteX13" fmla="*/ 26695 w 215900"/>
                <a:gd name="connsiteY13" fmla="*/ 17463 h 338138"/>
                <a:gd name="connsiteX14" fmla="*/ 17462 w 215900"/>
                <a:gd name="connsiteY14" fmla="*/ 26657 h 338138"/>
                <a:gd name="connsiteX15" fmla="*/ 17462 w 215900"/>
                <a:gd name="connsiteY15" fmla="*/ 276226 h 338138"/>
                <a:gd name="connsiteX16" fmla="*/ 196850 w 215900"/>
                <a:gd name="connsiteY16" fmla="*/ 276226 h 338138"/>
                <a:gd name="connsiteX17" fmla="*/ 196850 w 215900"/>
                <a:gd name="connsiteY17" fmla="*/ 26657 h 338138"/>
                <a:gd name="connsiteX18" fmla="*/ 187617 w 215900"/>
                <a:gd name="connsiteY18" fmla="*/ 17463 h 338138"/>
                <a:gd name="connsiteX19" fmla="*/ 26695 w 215900"/>
                <a:gd name="connsiteY19" fmla="*/ 17463 h 338138"/>
                <a:gd name="connsiteX20" fmla="*/ 27645 w 215900"/>
                <a:gd name="connsiteY20" fmla="*/ 0 h 338138"/>
                <a:gd name="connsiteX21" fmla="*/ 188255 w 215900"/>
                <a:gd name="connsiteY21" fmla="*/ 0 h 338138"/>
                <a:gd name="connsiteX22" fmla="*/ 215900 w 215900"/>
                <a:gd name="connsiteY22" fmla="*/ 26417 h 338138"/>
                <a:gd name="connsiteX23" fmla="*/ 215900 w 215900"/>
                <a:gd name="connsiteY23" fmla="*/ 311721 h 338138"/>
                <a:gd name="connsiteX24" fmla="*/ 188255 w 215900"/>
                <a:gd name="connsiteY24" fmla="*/ 338138 h 338138"/>
                <a:gd name="connsiteX25" fmla="*/ 27645 w 215900"/>
                <a:gd name="connsiteY25" fmla="*/ 338138 h 338138"/>
                <a:gd name="connsiteX26" fmla="*/ 0 w 215900"/>
                <a:gd name="connsiteY26" fmla="*/ 311721 h 338138"/>
                <a:gd name="connsiteX27" fmla="*/ 0 w 215900"/>
                <a:gd name="connsiteY27" fmla="*/ 26417 h 338138"/>
                <a:gd name="connsiteX28" fmla="*/ 27645 w 215900"/>
                <a:gd name="connsiteY28"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5900" h="338138">
                  <a:moveTo>
                    <a:pt x="98425" y="295275"/>
                  </a:moveTo>
                  <a:cubicBezTo>
                    <a:pt x="98425" y="295275"/>
                    <a:pt x="98425" y="295275"/>
                    <a:pt x="98425" y="303213"/>
                  </a:cubicBezTo>
                  <a:cubicBezTo>
                    <a:pt x="98425" y="307181"/>
                    <a:pt x="102507" y="311150"/>
                    <a:pt x="107950" y="311150"/>
                  </a:cubicBezTo>
                  <a:cubicBezTo>
                    <a:pt x="113393" y="311150"/>
                    <a:pt x="117475" y="307181"/>
                    <a:pt x="117475" y="303213"/>
                  </a:cubicBezTo>
                  <a:lnTo>
                    <a:pt x="117475" y="295275"/>
                  </a:lnTo>
                  <a:cubicBezTo>
                    <a:pt x="117475" y="295275"/>
                    <a:pt x="117475" y="295275"/>
                    <a:pt x="98425" y="295275"/>
                  </a:cubicBezTo>
                  <a:close/>
                  <a:moveTo>
                    <a:pt x="85725" y="31750"/>
                  </a:moveTo>
                  <a:cubicBezTo>
                    <a:pt x="85725" y="31750"/>
                    <a:pt x="85725" y="31750"/>
                    <a:pt x="124090" y="31750"/>
                  </a:cubicBezTo>
                  <a:cubicBezTo>
                    <a:pt x="129381" y="31750"/>
                    <a:pt x="133350" y="35780"/>
                    <a:pt x="133350" y="41153"/>
                  </a:cubicBezTo>
                  <a:cubicBezTo>
                    <a:pt x="133350" y="45183"/>
                    <a:pt x="129381" y="49213"/>
                    <a:pt x="124090" y="49213"/>
                  </a:cubicBezTo>
                  <a:cubicBezTo>
                    <a:pt x="124090" y="49213"/>
                    <a:pt x="124090" y="49213"/>
                    <a:pt x="85725" y="49213"/>
                  </a:cubicBezTo>
                  <a:cubicBezTo>
                    <a:pt x="81756" y="49213"/>
                    <a:pt x="77787" y="45183"/>
                    <a:pt x="77787" y="41153"/>
                  </a:cubicBezTo>
                  <a:cubicBezTo>
                    <a:pt x="77787" y="35780"/>
                    <a:pt x="81756" y="31750"/>
                    <a:pt x="85725" y="31750"/>
                  </a:cubicBezTo>
                  <a:close/>
                  <a:moveTo>
                    <a:pt x="26695" y="17463"/>
                  </a:moveTo>
                  <a:cubicBezTo>
                    <a:pt x="21419" y="17463"/>
                    <a:pt x="17462" y="21403"/>
                    <a:pt x="17462" y="26657"/>
                  </a:cubicBezTo>
                  <a:cubicBezTo>
                    <a:pt x="17462" y="26657"/>
                    <a:pt x="17462" y="26657"/>
                    <a:pt x="17462" y="276226"/>
                  </a:cubicBezTo>
                  <a:cubicBezTo>
                    <a:pt x="17462" y="276226"/>
                    <a:pt x="17462" y="276226"/>
                    <a:pt x="196850" y="276226"/>
                  </a:cubicBezTo>
                  <a:lnTo>
                    <a:pt x="196850" y="26657"/>
                  </a:lnTo>
                  <a:cubicBezTo>
                    <a:pt x="196850" y="21403"/>
                    <a:pt x="192893" y="17463"/>
                    <a:pt x="187617" y="17463"/>
                  </a:cubicBezTo>
                  <a:cubicBezTo>
                    <a:pt x="187617" y="17463"/>
                    <a:pt x="187617" y="17463"/>
                    <a:pt x="26695" y="17463"/>
                  </a:cubicBezTo>
                  <a:close/>
                  <a:moveTo>
                    <a:pt x="27645" y="0"/>
                  </a:moveTo>
                  <a:cubicBezTo>
                    <a:pt x="27645" y="0"/>
                    <a:pt x="27645" y="0"/>
                    <a:pt x="188255" y="0"/>
                  </a:cubicBezTo>
                  <a:cubicBezTo>
                    <a:pt x="204052" y="0"/>
                    <a:pt x="215900" y="11887"/>
                    <a:pt x="215900" y="26417"/>
                  </a:cubicBezTo>
                  <a:cubicBezTo>
                    <a:pt x="215900" y="26417"/>
                    <a:pt x="215900" y="26417"/>
                    <a:pt x="215900" y="311721"/>
                  </a:cubicBezTo>
                  <a:cubicBezTo>
                    <a:pt x="215900" y="326251"/>
                    <a:pt x="204052" y="338138"/>
                    <a:pt x="188255" y="338138"/>
                  </a:cubicBezTo>
                  <a:cubicBezTo>
                    <a:pt x="188255" y="338138"/>
                    <a:pt x="188255" y="338138"/>
                    <a:pt x="27645" y="338138"/>
                  </a:cubicBezTo>
                  <a:cubicBezTo>
                    <a:pt x="11848" y="338138"/>
                    <a:pt x="0" y="326251"/>
                    <a:pt x="0" y="311721"/>
                  </a:cubicBezTo>
                  <a:cubicBezTo>
                    <a:pt x="0" y="311721"/>
                    <a:pt x="0" y="311721"/>
                    <a:pt x="0" y="26417"/>
                  </a:cubicBezTo>
                  <a:cubicBezTo>
                    <a:pt x="0" y="11887"/>
                    <a:pt x="11848" y="0"/>
                    <a:pt x="27645"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99"/>
            </a:p>
          </p:txBody>
        </p:sp>
        <p:sp>
          <p:nvSpPr>
            <p:cNvPr id="163" name="任意多边形: 形状 162"/>
            <p:cNvSpPr>
              <a:spLocks noChangeAspect="1"/>
            </p:cNvSpPr>
            <p:nvPr/>
          </p:nvSpPr>
          <p:spPr bwMode="auto">
            <a:xfrm>
              <a:off x="3879858" y="2092580"/>
              <a:ext cx="224798" cy="222646"/>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799"/>
            </a:p>
          </p:txBody>
        </p:sp>
      </p:grpSp>
    </p:spTree>
    <p:extLst>
      <p:ext uri="{BB962C8B-B14F-4D97-AF65-F5344CB8AC3E}">
        <p14:creationId xmlns:p14="http://schemas.microsoft.com/office/powerpoint/2010/main" val="29876056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drap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53" presetClass="entr" presetSubtype="16"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par>
                                <p:cTn id="21" presetID="53" presetClass="entr" presetSubtype="16"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par>
                                <p:cTn id="26" presetID="53"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par>
                                <p:cTn id="31" presetID="53" presetClass="entr" presetSubtype="16"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62">
      <a:dk1>
        <a:sysClr val="windowText" lastClr="000000"/>
      </a:dk1>
      <a:lt1>
        <a:sysClr val="window" lastClr="FFFFFF"/>
      </a:lt1>
      <a:dk2>
        <a:srgbClr val="454551"/>
      </a:dk2>
      <a:lt2>
        <a:srgbClr val="D8D9DC"/>
      </a:lt2>
      <a:accent1>
        <a:srgbClr val="78BFF1"/>
      </a:accent1>
      <a:accent2>
        <a:srgbClr val="D7A3E0"/>
      </a:accent2>
      <a:accent3>
        <a:srgbClr val="4EA6DC"/>
      </a:accent3>
      <a:accent4>
        <a:srgbClr val="D7A3E0"/>
      </a:accent4>
      <a:accent5>
        <a:srgbClr val="78BFF1"/>
      </a:accent5>
      <a:accent6>
        <a:srgbClr val="D7A3E0"/>
      </a:accent6>
      <a:hlink>
        <a:srgbClr val="6B9F25"/>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1891</Words>
  <Application>Microsoft Office PowerPoint</Application>
  <PresentationFormat>自定义</PresentationFormat>
  <Paragraphs>245</Paragraphs>
  <Slides>25</Slides>
  <Notes>23</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25</vt:i4>
      </vt:variant>
    </vt:vector>
  </HeadingPairs>
  <TitlesOfParts>
    <vt:vector size="48" baseType="lpstr">
      <vt:lpstr>Clear Sans</vt:lpstr>
      <vt:lpstr>Lato Hairline</vt:lpstr>
      <vt:lpstr>Lato Light</vt:lpstr>
      <vt:lpstr>Lato Regular</vt:lpstr>
      <vt:lpstr>Open Sans</vt:lpstr>
      <vt:lpstr>Raleway</vt:lpstr>
      <vt:lpstr>Signika Negative</vt:lpstr>
      <vt:lpstr>方正清刻本悦宋简体</vt:lpstr>
      <vt:lpstr>方正姚体</vt:lpstr>
      <vt:lpstr>华文宋体</vt:lpstr>
      <vt:lpstr>华文细黑</vt:lpstr>
      <vt:lpstr>宋体</vt:lpstr>
      <vt:lpstr>微软雅黑</vt:lpstr>
      <vt:lpstr>Agency FB</vt:lpstr>
      <vt:lpstr>Arial</vt:lpstr>
      <vt:lpstr>Arial Black</vt:lpstr>
      <vt:lpstr>Calibri</vt:lpstr>
      <vt:lpstr>Franklin Gothic Book</vt:lpstr>
      <vt:lpstr>Impact</vt:lpstr>
      <vt:lpstr>Segoe UI</vt:lpstr>
      <vt:lpstr>Segoe UI Emoji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dc:title>
  <dc:creator>Administrator</dc:creator>
  <cp:lastModifiedBy>Administrator</cp:lastModifiedBy>
  <cp:revision>132</cp:revision>
  <dcterms:created xsi:type="dcterms:W3CDTF">2017-06-18T09:47:48Z</dcterms:created>
  <dcterms:modified xsi:type="dcterms:W3CDTF">2017-09-09T06:02:03Z</dcterms:modified>
</cp:coreProperties>
</file>